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 id="2147483660" r:id="rId4"/>
    <p:sldMasterId id="2147483695" r:id="rId5"/>
  </p:sldMasterIdLst>
  <p:notesMasterIdLst>
    <p:notesMasterId r:id="rId15"/>
  </p:notesMasterIdLst>
  <p:sldIdLst>
    <p:sldId id="2147471665" r:id="rId6"/>
    <p:sldId id="3386" r:id="rId7"/>
    <p:sldId id="2147471669" r:id="rId8"/>
    <p:sldId id="3387" r:id="rId9"/>
    <p:sldId id="3389" r:id="rId10"/>
    <p:sldId id="3390" r:id="rId11"/>
    <p:sldId id="2147477740" r:id="rId12"/>
    <p:sldId id="3425" r:id="rId13"/>
    <p:sldId id="3442"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onsolas" panose="020B0609020204030204" pitchFamily="49" charset="0"/>
      <p:regular r:id="rId20"/>
      <p:bold r:id="rId21"/>
      <p:italic r:id="rId22"/>
      <p:boldItalic r:id="rId23"/>
    </p:embeddedFont>
    <p:embeddedFont>
      <p:font typeface="Espa" panose="020B0604020202020204" charset="0"/>
      <p:regular r:id="rId24"/>
    </p:embeddedFont>
    <p:embeddedFont>
      <p:font typeface="Kollektif" panose="020B0604020202020204" charset="0"/>
      <p:regular r:id="rId25"/>
    </p:embeddedFont>
    <p:embeddedFont>
      <p:font typeface="Segoe UI" panose="020B0502040204020203" pitchFamily="34" charset="0"/>
      <p:regular r:id="rId26"/>
      <p:bold r:id="rId27"/>
      <p:italic r:id="rId28"/>
      <p:boldItalic r:id="rId29"/>
    </p:embeddedFont>
    <p:embeddedFont>
      <p:font typeface="Segoe UI Semibold" panose="020B0702040204020203" pitchFamily="34" charset="0"/>
      <p:bold r:id="rId30"/>
      <p:boldItalic r:id="rId31"/>
    </p:embeddedFont>
    <p:embeddedFont>
      <p:font typeface="Segoe UI Semilight" panose="020B0402040204020203" pitchFamily="34" charset="0"/>
      <p:regular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tended labs - Add a Deep link to a personal Tab" id="{FA04FB6A-F0E3-4D66-9CE0-4C92796FC4CD}">
          <p14:sldIdLst>
            <p14:sldId id="2147471665"/>
            <p14:sldId id="3386"/>
            <p14:sldId id="2147471669"/>
            <p14:sldId id="3387"/>
            <p14:sldId id="3389"/>
            <p14:sldId id="3390"/>
            <p14:sldId id="2147477740"/>
            <p14:sldId id="3425"/>
            <p14:sldId id="34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5B5"/>
    <a:srgbClr val="996633"/>
    <a:srgbClr val="FFFFFF"/>
    <a:srgbClr val="7F2F2D"/>
    <a:srgbClr val="8EB75A"/>
    <a:srgbClr val="252526"/>
    <a:srgbClr val="0077D7"/>
    <a:srgbClr val="9797D6"/>
    <a:srgbClr val="464775"/>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F455D-4CFA-47A7-8AB6-58745CD99D52}" v="10" dt="2022-11-04T16:53:21.6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7" autoAdjust="0"/>
    <p:restoredTop sz="84606" autoAdjust="0"/>
  </p:normalViewPr>
  <p:slideViewPr>
    <p:cSldViewPr snapToGrid="0">
      <p:cViewPr varScale="1">
        <p:scale>
          <a:sx n="75" d="100"/>
          <a:sy n="75" d="100"/>
        </p:scale>
        <p:origin x="792"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3.fntdata"/><Relationship Id="rId26" Type="http://schemas.openxmlformats.org/officeDocument/2006/relationships/font" Target="fonts/font11.fntdata"/><Relationship Id="rId39" Type="http://schemas.microsoft.com/office/2015/10/relationships/revisionInfo" Target="revisionInfo.xml"/><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German" userId="19671429-1359-457f-bfc1-1be1ee65d4d9" providerId="ADAL" clId="{FF3F455D-4CFA-47A7-8AB6-58745CD99D52}"/>
    <pc:docChg chg="custSel addSld delSld modSld addSection delSection modSection">
      <pc:chgData name="Bob German" userId="19671429-1359-457f-bfc1-1be1ee65d4d9" providerId="ADAL" clId="{FF3F455D-4CFA-47A7-8AB6-58745CD99D52}" dt="2022-10-27T19:17:37.851" v="750" actId="2696"/>
      <pc:docMkLst>
        <pc:docMk/>
      </pc:docMkLst>
      <pc:sldChg chg="modSp add del mod setBg">
        <pc:chgData name="Bob German" userId="19671429-1359-457f-bfc1-1be1ee65d4d9" providerId="ADAL" clId="{FF3F455D-4CFA-47A7-8AB6-58745CD99D52}" dt="2022-10-25T18:24:24.572" v="9"/>
        <pc:sldMkLst>
          <pc:docMk/>
          <pc:sldMk cId="3694679882" sldId="3425"/>
        </pc:sldMkLst>
        <pc:spChg chg="mod">
          <ac:chgData name="Bob German" userId="19671429-1359-457f-bfc1-1be1ee65d4d9" providerId="ADAL" clId="{FF3F455D-4CFA-47A7-8AB6-58745CD99D52}" dt="2022-10-25T18:24:24.572" v="9"/>
          <ac:spMkLst>
            <pc:docMk/>
            <pc:sldMk cId="3694679882" sldId="3425"/>
            <ac:spMk id="31" creationId="{F03A059A-3507-4389-8561-E59A0724E19E}"/>
          </ac:spMkLst>
        </pc:spChg>
      </pc:sldChg>
      <pc:sldChg chg="del">
        <pc:chgData name="Bob German" userId="19671429-1359-457f-bfc1-1be1ee65d4d9" providerId="ADAL" clId="{FF3F455D-4CFA-47A7-8AB6-58745CD99D52}" dt="2022-10-27T19:17:37.851" v="750" actId="2696"/>
        <pc:sldMkLst>
          <pc:docMk/>
          <pc:sldMk cId="1499675187" sldId="3436"/>
        </pc:sldMkLst>
      </pc:sldChg>
      <pc:sldChg chg="delSp mod">
        <pc:chgData name="Bob German" userId="19671429-1359-457f-bfc1-1be1ee65d4d9" providerId="ADAL" clId="{FF3F455D-4CFA-47A7-8AB6-58745CD99D52}" dt="2022-10-25T18:23:48.325" v="6" actId="478"/>
        <pc:sldMkLst>
          <pc:docMk/>
          <pc:sldMk cId="1057803387" sldId="3442"/>
        </pc:sldMkLst>
        <pc:inkChg chg="del">
          <ac:chgData name="Bob German" userId="19671429-1359-457f-bfc1-1be1ee65d4d9" providerId="ADAL" clId="{FF3F455D-4CFA-47A7-8AB6-58745CD99D52}" dt="2022-10-25T18:23:48.325" v="6" actId="478"/>
          <ac:inkMkLst>
            <pc:docMk/>
            <pc:sldMk cId="1057803387" sldId="3442"/>
            <ac:inkMk id="7" creationId="{56B9E85E-450F-63F5-8552-9FBACD563C6A}"/>
          </ac:inkMkLst>
        </pc:inkChg>
      </pc:sldChg>
      <pc:sldChg chg="del">
        <pc:chgData name="Bob German" userId="19671429-1359-457f-bfc1-1be1ee65d4d9" providerId="ADAL" clId="{FF3F455D-4CFA-47A7-8AB6-58745CD99D52}" dt="2022-10-25T18:24:35.984" v="10" actId="47"/>
        <pc:sldMkLst>
          <pc:docMk/>
          <pc:sldMk cId="1863045979" sldId="3469"/>
        </pc:sldMkLst>
      </pc:sldChg>
      <pc:sldChg chg="del">
        <pc:chgData name="Bob German" userId="19671429-1359-457f-bfc1-1be1ee65d4d9" providerId="ADAL" clId="{FF3F455D-4CFA-47A7-8AB6-58745CD99D52}" dt="2022-10-25T18:23:35.394" v="5" actId="47"/>
        <pc:sldMkLst>
          <pc:docMk/>
          <pc:sldMk cId="3576019376" sldId="3475"/>
        </pc:sldMkLst>
      </pc:sldChg>
      <pc:sldChg chg="add del">
        <pc:chgData name="Bob German" userId="19671429-1359-457f-bfc1-1be1ee65d4d9" providerId="ADAL" clId="{FF3F455D-4CFA-47A7-8AB6-58745CD99D52}" dt="2022-10-25T18:19:42.296" v="3"/>
        <pc:sldMkLst>
          <pc:docMk/>
          <pc:sldMk cId="2226477075" sldId="2123258809"/>
        </pc:sldMkLst>
      </pc:sldChg>
      <pc:sldChg chg="modSp add del mod setBg">
        <pc:chgData name="Bob German" userId="19671429-1359-457f-bfc1-1be1ee65d4d9" providerId="ADAL" clId="{FF3F455D-4CFA-47A7-8AB6-58745CD99D52}" dt="2022-10-27T19:17:28.864" v="749" actId="20577"/>
        <pc:sldMkLst>
          <pc:docMk/>
          <pc:sldMk cId="2354002921" sldId="2147471665"/>
        </pc:sldMkLst>
        <pc:spChg chg="mod">
          <ac:chgData name="Bob German" userId="19671429-1359-457f-bfc1-1be1ee65d4d9" providerId="ADAL" clId="{FF3F455D-4CFA-47A7-8AB6-58745CD99D52}" dt="2022-10-27T19:17:28.864" v="749" actId="20577"/>
          <ac:spMkLst>
            <pc:docMk/>
            <pc:sldMk cId="2354002921" sldId="2147471665"/>
            <ac:spMk id="3" creationId="{72B088FB-B452-A183-6528-D8E9E2A6C989}"/>
          </ac:spMkLst>
        </pc:spChg>
      </pc:sldChg>
      <pc:sldChg chg="modNotesTx">
        <pc:chgData name="Bob German" userId="19671429-1359-457f-bfc1-1be1ee65d4d9" providerId="ADAL" clId="{FF3F455D-4CFA-47A7-8AB6-58745CD99D52}" dt="2022-10-25T18:36:58.953" v="734" actId="20577"/>
        <pc:sldMkLst>
          <pc:docMk/>
          <pc:sldMk cId="4206682741" sldId="2147477740"/>
        </pc:sldMkLst>
      </pc:sldChg>
    </pc:docChg>
  </pc:docChgLst>
  <pc:docChgLst>
    <pc:chgData name="Alexis Kinzelin" userId="e9f19f77-3c43-45b4-aa40-e880244cb77c" providerId="ADAL" clId="{6FBAEA7B-492C-4A94-BCAB-9DB737CA705B}"/>
    <pc:docChg chg="undo redo custSel addSld delSld modSld sldOrd addSection delSection modSection">
      <pc:chgData name="Alexis Kinzelin" userId="e9f19f77-3c43-45b4-aa40-e880244cb77c" providerId="ADAL" clId="{6FBAEA7B-492C-4A94-BCAB-9DB737CA705B}" dt="2022-08-31T12:20:39.164" v="12359" actId="1076"/>
      <pc:docMkLst>
        <pc:docMk/>
      </pc:docMkLst>
      <pc:sldChg chg="addSp modSp add del mod setBg modAnim modNotesTx">
        <pc:chgData name="Alexis Kinzelin" userId="e9f19f77-3c43-45b4-aa40-e880244cb77c" providerId="ADAL" clId="{6FBAEA7B-492C-4A94-BCAB-9DB737CA705B}" dt="2022-08-31T08:30:45.990" v="8215" actId="6549"/>
        <pc:sldMkLst>
          <pc:docMk/>
          <pc:sldMk cId="0" sldId="256"/>
        </pc:sldMkLst>
        <pc:spChg chg="mod">
          <ac:chgData name="Alexis Kinzelin" userId="e9f19f77-3c43-45b4-aa40-e880244cb77c" providerId="ADAL" clId="{6FBAEA7B-492C-4A94-BCAB-9DB737CA705B}" dt="2022-08-29T15:47:40.953" v="1992"/>
          <ac:spMkLst>
            <pc:docMk/>
            <pc:sldMk cId="0" sldId="256"/>
            <ac:spMk id="9" creationId="{9444F5A0-B89B-5CF8-221E-4FA4ACF11AB4}"/>
          </ac:spMkLst>
        </pc:spChg>
        <pc:spChg chg="mod">
          <ac:chgData name="Alexis Kinzelin" userId="e9f19f77-3c43-45b4-aa40-e880244cb77c" providerId="ADAL" clId="{6FBAEA7B-492C-4A94-BCAB-9DB737CA705B}" dt="2022-08-29T15:48:14.516" v="2000" actId="20577"/>
          <ac:spMkLst>
            <pc:docMk/>
            <pc:sldMk cId="0" sldId="256"/>
            <ac:spMk id="14" creationId="{00000000-0000-0000-0000-000000000000}"/>
          </ac:spMkLst>
        </pc:spChg>
        <pc:grpChg chg="add mod">
          <ac:chgData name="Alexis Kinzelin" userId="e9f19f77-3c43-45b4-aa40-e880244cb77c" providerId="ADAL" clId="{6FBAEA7B-492C-4A94-BCAB-9DB737CA705B}" dt="2022-08-29T15:48:34.988" v="2002" actId="1076"/>
          <ac:grpSpMkLst>
            <pc:docMk/>
            <pc:sldMk cId="0" sldId="256"/>
            <ac:grpSpMk id="2" creationId="{76586E21-8770-404B-61DF-2D866CB87A95}"/>
          </ac:grpSpMkLst>
        </pc:grpChg>
        <pc:picChg chg="mod">
          <ac:chgData name="Alexis Kinzelin" userId="e9f19f77-3c43-45b4-aa40-e880244cb77c" providerId="ADAL" clId="{6FBAEA7B-492C-4A94-BCAB-9DB737CA705B}" dt="2022-08-29T15:47:43.813" v="1994" actId="1076"/>
          <ac:picMkLst>
            <pc:docMk/>
            <pc:sldMk cId="0" sldId="256"/>
            <ac:picMk id="4" creationId="{00000000-0000-0000-0000-000000000000}"/>
          </ac:picMkLst>
        </pc:picChg>
        <pc:picChg chg="mod">
          <ac:chgData name="Alexis Kinzelin" userId="e9f19f77-3c43-45b4-aa40-e880244cb77c" providerId="ADAL" clId="{6FBAEA7B-492C-4A94-BCAB-9DB737CA705B}" dt="2022-08-29T15:47:40.953" v="1992"/>
          <ac:picMkLst>
            <pc:docMk/>
            <pc:sldMk cId="0" sldId="256"/>
            <ac:picMk id="7" creationId="{F7A272AC-68C3-1805-0AFE-E4741A7142DB}"/>
          </ac:picMkLst>
        </pc:picChg>
        <pc:picChg chg="mod">
          <ac:chgData name="Alexis Kinzelin" userId="e9f19f77-3c43-45b4-aa40-e880244cb77c" providerId="ADAL" clId="{6FBAEA7B-492C-4A94-BCAB-9DB737CA705B}" dt="2022-08-29T15:47:40.953" v="1992"/>
          <ac:picMkLst>
            <pc:docMk/>
            <pc:sldMk cId="0" sldId="256"/>
            <ac:picMk id="8" creationId="{DF168EA0-AC71-03FE-13BF-F8D2E9CB83AA}"/>
          </ac:picMkLst>
        </pc:picChg>
      </pc:sldChg>
      <pc:sldChg chg="modNotesTx">
        <pc:chgData name="Alexis Kinzelin" userId="e9f19f77-3c43-45b4-aa40-e880244cb77c" providerId="ADAL" clId="{6FBAEA7B-492C-4A94-BCAB-9DB737CA705B}" dt="2022-08-31T08:49:44.807" v="8232" actId="6549"/>
        <pc:sldMkLst>
          <pc:docMk/>
          <pc:sldMk cId="0" sldId="257"/>
        </pc:sldMkLst>
      </pc:sldChg>
      <pc:sldChg chg="addSp delSp modSp mod ord modAnim">
        <pc:chgData name="Alexis Kinzelin" userId="e9f19f77-3c43-45b4-aa40-e880244cb77c" providerId="ADAL" clId="{6FBAEA7B-492C-4A94-BCAB-9DB737CA705B}" dt="2022-08-30T15:22:57.030" v="4616" actId="20577"/>
        <pc:sldMkLst>
          <pc:docMk/>
          <pc:sldMk cId="0" sldId="258"/>
        </pc:sldMkLst>
        <pc:spChg chg="add">
          <ac:chgData name="Alexis Kinzelin" userId="e9f19f77-3c43-45b4-aa40-e880244cb77c" providerId="ADAL" clId="{6FBAEA7B-492C-4A94-BCAB-9DB737CA705B}" dt="2022-08-30T14:36:16.748" v="4532" actId="22"/>
          <ac:spMkLst>
            <pc:docMk/>
            <pc:sldMk cId="0" sldId="258"/>
            <ac:spMk id="5" creationId="{A2AD280A-C3EF-B059-52DE-2D7D20E4DDF5}"/>
          </ac:spMkLst>
        </pc:spChg>
        <pc:spChg chg="del">
          <ac:chgData name="Alexis Kinzelin" userId="e9f19f77-3c43-45b4-aa40-e880244cb77c" providerId="ADAL" clId="{6FBAEA7B-492C-4A94-BCAB-9DB737CA705B}" dt="2022-08-30T14:36:16.311" v="4531" actId="478"/>
          <ac:spMkLst>
            <pc:docMk/>
            <pc:sldMk cId="0" sldId="258"/>
            <ac:spMk id="11" creationId="{00000000-0000-0000-0000-000000000000}"/>
          </ac:spMkLst>
        </pc:spChg>
        <pc:spChg chg="add del">
          <ac:chgData name="Alexis Kinzelin" userId="e9f19f77-3c43-45b4-aa40-e880244cb77c" providerId="ADAL" clId="{6FBAEA7B-492C-4A94-BCAB-9DB737CA705B}" dt="2022-08-30T15:17:30.685" v="4537" actId="22"/>
          <ac:spMkLst>
            <pc:docMk/>
            <pc:sldMk cId="0" sldId="258"/>
            <ac:spMk id="13" creationId="{DED91ED0-5A72-299F-6DC5-ED622DDFD0DA}"/>
          </ac:spMkLst>
        </pc:spChg>
        <pc:spChg chg="add del">
          <ac:chgData name="Alexis Kinzelin" userId="e9f19f77-3c43-45b4-aa40-e880244cb77c" providerId="ADAL" clId="{6FBAEA7B-492C-4A94-BCAB-9DB737CA705B}" dt="2022-08-30T15:17:30.685" v="4537" actId="22"/>
          <ac:spMkLst>
            <pc:docMk/>
            <pc:sldMk cId="0" sldId="258"/>
            <ac:spMk id="15" creationId="{15D45AEE-06C2-2177-EA23-8FAC6BDE6562}"/>
          </ac:spMkLst>
        </pc:spChg>
        <pc:spChg chg="mod">
          <ac:chgData name="Alexis Kinzelin" userId="e9f19f77-3c43-45b4-aa40-e880244cb77c" providerId="ADAL" clId="{6FBAEA7B-492C-4A94-BCAB-9DB737CA705B}" dt="2022-08-30T14:36:41.727" v="4535" actId="1076"/>
          <ac:spMkLst>
            <pc:docMk/>
            <pc:sldMk cId="0" sldId="258"/>
            <ac:spMk id="18" creationId="{00000000-0000-0000-0000-000000000000}"/>
          </ac:spMkLst>
        </pc:spChg>
        <pc:spChg chg="add del">
          <ac:chgData name="Alexis Kinzelin" userId="e9f19f77-3c43-45b4-aa40-e880244cb77c" providerId="ADAL" clId="{6FBAEA7B-492C-4A94-BCAB-9DB737CA705B}" dt="2022-08-30T15:17:44.391" v="4539" actId="478"/>
          <ac:spMkLst>
            <pc:docMk/>
            <pc:sldMk cId="0" sldId="258"/>
            <ac:spMk id="23" creationId="{9C5BE159-777B-8DBA-36BE-619F9DEBE339}"/>
          </ac:spMkLst>
        </pc:spChg>
        <pc:spChg chg="add mod">
          <ac:chgData name="Alexis Kinzelin" userId="e9f19f77-3c43-45b4-aa40-e880244cb77c" providerId="ADAL" clId="{6FBAEA7B-492C-4A94-BCAB-9DB737CA705B}" dt="2022-08-30T15:22:57.030" v="4616" actId="20577"/>
          <ac:spMkLst>
            <pc:docMk/>
            <pc:sldMk cId="0" sldId="258"/>
            <ac:spMk id="25" creationId="{E83B6013-5882-6E1A-B16B-A6638C955BDC}"/>
          </ac:spMkLst>
        </pc:spChg>
        <pc:picChg chg="del">
          <ac:chgData name="Alexis Kinzelin" userId="e9f19f77-3c43-45b4-aa40-e880244cb77c" providerId="ADAL" clId="{6FBAEA7B-492C-4A94-BCAB-9DB737CA705B}" dt="2022-08-30T14:34:51.157" v="4525" actId="478"/>
          <ac:picMkLst>
            <pc:docMk/>
            <pc:sldMk cId="0" sldId="258"/>
            <ac:picMk id="3" creationId="{00000000-0000-0000-0000-000000000000}"/>
          </ac:picMkLst>
        </pc:picChg>
        <pc:picChg chg="del mod">
          <ac:chgData name="Alexis Kinzelin" userId="e9f19f77-3c43-45b4-aa40-e880244cb77c" providerId="ADAL" clId="{6FBAEA7B-492C-4A94-BCAB-9DB737CA705B}" dt="2022-08-30T14:34:48.630" v="4523" actId="478"/>
          <ac:picMkLst>
            <pc:docMk/>
            <pc:sldMk cId="0" sldId="258"/>
            <ac:picMk id="4" creationId="{00000000-0000-0000-0000-000000000000}"/>
          </ac:picMkLst>
        </pc:picChg>
        <pc:picChg chg="add del">
          <ac:chgData name="Alexis Kinzelin" userId="e9f19f77-3c43-45b4-aa40-e880244cb77c" providerId="ADAL" clId="{6FBAEA7B-492C-4A94-BCAB-9DB737CA705B}" dt="2022-08-30T15:17:30.685" v="4537" actId="22"/>
          <ac:picMkLst>
            <pc:docMk/>
            <pc:sldMk cId="0" sldId="258"/>
            <ac:picMk id="7" creationId="{E2F94CC5-DB9C-D4C2-3F7C-358794B51E26}"/>
          </ac:picMkLst>
        </pc:picChg>
        <pc:picChg chg="del">
          <ac:chgData name="Alexis Kinzelin" userId="e9f19f77-3c43-45b4-aa40-e880244cb77c" providerId="ADAL" clId="{6FBAEA7B-492C-4A94-BCAB-9DB737CA705B}" dt="2022-08-30T14:36:16.311" v="4531" actId="478"/>
          <ac:picMkLst>
            <pc:docMk/>
            <pc:sldMk cId="0" sldId="258"/>
            <ac:picMk id="8"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9" creationId="{00000000-0000-0000-0000-000000000000}"/>
          </ac:picMkLst>
        </pc:picChg>
        <pc:picChg chg="del">
          <ac:chgData name="Alexis Kinzelin" userId="e9f19f77-3c43-45b4-aa40-e880244cb77c" providerId="ADAL" clId="{6FBAEA7B-492C-4A94-BCAB-9DB737CA705B}" dt="2022-08-30T14:36:16.311" v="4531" actId="478"/>
          <ac:picMkLst>
            <pc:docMk/>
            <pc:sldMk cId="0" sldId="258"/>
            <ac:picMk id="10" creationId="{00000000-0000-0000-0000-000000000000}"/>
          </ac:picMkLst>
        </pc:picChg>
        <pc:picChg chg="add">
          <ac:chgData name="Alexis Kinzelin" userId="e9f19f77-3c43-45b4-aa40-e880244cb77c" providerId="ADAL" clId="{6FBAEA7B-492C-4A94-BCAB-9DB737CA705B}" dt="2022-08-30T15:17:37.974" v="4538" actId="22"/>
          <ac:picMkLst>
            <pc:docMk/>
            <pc:sldMk cId="0" sldId="258"/>
            <ac:picMk id="17" creationId="{8740389B-D76D-BBA7-2798-B53D0F8EAFB6}"/>
          </ac:picMkLst>
        </pc:picChg>
        <pc:picChg chg="add">
          <ac:chgData name="Alexis Kinzelin" userId="e9f19f77-3c43-45b4-aa40-e880244cb77c" providerId="ADAL" clId="{6FBAEA7B-492C-4A94-BCAB-9DB737CA705B}" dt="2022-08-30T15:17:37.974" v="4538" actId="22"/>
          <ac:picMkLst>
            <pc:docMk/>
            <pc:sldMk cId="0" sldId="258"/>
            <ac:picMk id="20" creationId="{21CF0722-A5CB-C6CE-FB61-DEAF67B1925E}"/>
          </ac:picMkLst>
        </pc:picChg>
        <pc:picChg chg="del mod">
          <ac:chgData name="Alexis Kinzelin" userId="e9f19f77-3c43-45b4-aa40-e880244cb77c" providerId="ADAL" clId="{6FBAEA7B-492C-4A94-BCAB-9DB737CA705B}" dt="2022-08-30T14:34:50.110" v="4524" actId="478"/>
          <ac:picMkLst>
            <pc:docMk/>
            <pc:sldMk cId="0" sldId="258"/>
            <ac:picMk id="22" creationId="{C5B6448C-9C5D-1285-3D78-1B01E47EE3D8}"/>
          </ac:picMkLst>
        </pc:picChg>
        <pc:picChg chg="add mod modCrop">
          <ac:chgData name="Alexis Kinzelin" userId="e9f19f77-3c43-45b4-aa40-e880244cb77c" providerId="ADAL" clId="{6FBAEA7B-492C-4A94-BCAB-9DB737CA705B}" dt="2022-08-30T15:21:42.125" v="4608" actId="1036"/>
          <ac:picMkLst>
            <pc:docMk/>
            <pc:sldMk cId="0" sldId="258"/>
            <ac:picMk id="27" creationId="{C2AE8282-ECEB-7B8D-E1BC-4D0561D45E88}"/>
          </ac:picMkLst>
        </pc:picChg>
        <pc:picChg chg="add mod modCrop">
          <ac:chgData name="Alexis Kinzelin" userId="e9f19f77-3c43-45b4-aa40-e880244cb77c" providerId="ADAL" clId="{6FBAEA7B-492C-4A94-BCAB-9DB737CA705B}" dt="2022-08-30T15:21:55.767" v="4612" actId="732"/>
          <ac:picMkLst>
            <pc:docMk/>
            <pc:sldMk cId="0" sldId="258"/>
            <ac:picMk id="29" creationId="{F3497B9D-F519-EB75-B8EE-382F9A7AD823}"/>
          </ac:picMkLst>
        </pc:picChg>
      </pc:sldChg>
      <pc:sldChg chg="add del mod setBg modShow">
        <pc:chgData name="Alexis Kinzelin" userId="e9f19f77-3c43-45b4-aa40-e880244cb77c" providerId="ADAL" clId="{6FBAEA7B-492C-4A94-BCAB-9DB737CA705B}" dt="2022-08-31T09:57:56.474" v="9617" actId="729"/>
        <pc:sldMkLst>
          <pc:docMk/>
          <pc:sldMk cId="0" sldId="259"/>
        </pc:sldMkLst>
      </pc:sldChg>
      <pc:sldChg chg="add del mod setBg modShow">
        <pc:chgData name="Alexis Kinzelin" userId="e9f19f77-3c43-45b4-aa40-e880244cb77c" providerId="ADAL" clId="{6FBAEA7B-492C-4A94-BCAB-9DB737CA705B}" dt="2022-08-31T09:57:56.474" v="9617" actId="729"/>
        <pc:sldMkLst>
          <pc:docMk/>
          <pc:sldMk cId="0" sldId="260"/>
        </pc:sldMkLst>
      </pc:sldChg>
      <pc:sldChg chg="modNotesTx">
        <pc:chgData name="Alexis Kinzelin" userId="e9f19f77-3c43-45b4-aa40-e880244cb77c" providerId="ADAL" clId="{6FBAEA7B-492C-4A94-BCAB-9DB737CA705B}" dt="2022-08-31T08:49:52.040" v="8233" actId="6549"/>
        <pc:sldMkLst>
          <pc:docMk/>
          <pc:sldMk cId="0" sldId="261"/>
        </pc:sldMkLst>
      </pc:sldChg>
      <pc:sldChg chg="del">
        <pc:chgData name="Alexis Kinzelin" userId="e9f19f77-3c43-45b4-aa40-e880244cb77c" providerId="ADAL" clId="{6FBAEA7B-492C-4A94-BCAB-9DB737CA705B}" dt="2022-08-30T10:33:00.439" v="2939" actId="47"/>
        <pc:sldMkLst>
          <pc:docMk/>
          <pc:sldMk cId="0" sldId="262"/>
        </pc:sldMkLst>
      </pc:sldChg>
      <pc:sldChg chg="addSp delSp modSp mod ord delAnim modAnim modNotesTx">
        <pc:chgData name="Alexis Kinzelin" userId="e9f19f77-3c43-45b4-aa40-e880244cb77c" providerId="ADAL" clId="{6FBAEA7B-492C-4A94-BCAB-9DB737CA705B}" dt="2022-08-31T08:31:06.015" v="8218" actId="20577"/>
        <pc:sldMkLst>
          <pc:docMk/>
          <pc:sldMk cId="1765580783" sldId="263"/>
        </pc:sldMkLst>
        <pc:spChg chg="mod">
          <ac:chgData name="Alexis Kinzelin" userId="e9f19f77-3c43-45b4-aa40-e880244cb77c" providerId="ADAL" clId="{6FBAEA7B-492C-4A94-BCAB-9DB737CA705B}" dt="2022-08-30T09:32:43.694" v="2721" actId="1076"/>
          <ac:spMkLst>
            <pc:docMk/>
            <pc:sldMk cId="1765580783" sldId="263"/>
            <ac:spMk id="3" creationId="{69B6D4DB-34E6-4A6B-8396-3FD2D0C5EF84}"/>
          </ac:spMkLst>
        </pc:spChg>
        <pc:spChg chg="add del mod">
          <ac:chgData name="Alexis Kinzelin" userId="e9f19f77-3c43-45b4-aa40-e880244cb77c" providerId="ADAL" clId="{6FBAEA7B-492C-4A94-BCAB-9DB737CA705B}" dt="2022-08-30T09:18:10.362" v="2592" actId="478"/>
          <ac:spMkLst>
            <pc:docMk/>
            <pc:sldMk cId="1765580783" sldId="263"/>
            <ac:spMk id="4" creationId="{66C6C2A1-3019-B654-5332-DDBA2F3DAF8E}"/>
          </ac:spMkLst>
        </pc:spChg>
        <pc:spChg chg="mod">
          <ac:chgData name="Alexis Kinzelin" userId="e9f19f77-3c43-45b4-aa40-e880244cb77c" providerId="ADAL" clId="{6FBAEA7B-492C-4A94-BCAB-9DB737CA705B}" dt="2022-08-30T09:32:43.694" v="2721" actId="1076"/>
          <ac:spMkLst>
            <pc:docMk/>
            <pc:sldMk cId="1765580783" sldId="263"/>
            <ac:spMk id="8" creationId="{287305A0-9314-4E55-AE1D-2D401B0A1B6A}"/>
          </ac:spMkLst>
        </pc:spChg>
        <pc:spChg chg="mod">
          <ac:chgData name="Alexis Kinzelin" userId="e9f19f77-3c43-45b4-aa40-e880244cb77c" providerId="ADAL" clId="{6FBAEA7B-492C-4A94-BCAB-9DB737CA705B}" dt="2022-08-30T09:32:43.694" v="2721" actId="1076"/>
          <ac:spMkLst>
            <pc:docMk/>
            <pc:sldMk cId="1765580783" sldId="263"/>
            <ac:spMk id="9" creationId="{5FEC58F4-ABDE-4B90-A3FF-3DADA0A05D0F}"/>
          </ac:spMkLst>
        </pc:spChg>
        <pc:spChg chg="mod">
          <ac:chgData name="Alexis Kinzelin" userId="e9f19f77-3c43-45b4-aa40-e880244cb77c" providerId="ADAL" clId="{6FBAEA7B-492C-4A94-BCAB-9DB737CA705B}" dt="2022-08-30T09:33:16.965" v="2728" actId="14100"/>
          <ac:spMkLst>
            <pc:docMk/>
            <pc:sldMk cId="1765580783" sldId="263"/>
            <ac:spMk id="12" creationId="{9C8B2C01-3015-4FCA-9A2E-281FD875E3B7}"/>
          </ac:spMkLst>
        </pc:spChg>
        <pc:spChg chg="mod">
          <ac:chgData name="Alexis Kinzelin" userId="e9f19f77-3c43-45b4-aa40-e880244cb77c" providerId="ADAL" clId="{6FBAEA7B-492C-4A94-BCAB-9DB737CA705B}" dt="2022-08-30T09:32:43.694" v="2721" actId="1076"/>
          <ac:spMkLst>
            <pc:docMk/>
            <pc:sldMk cId="1765580783" sldId="263"/>
            <ac:spMk id="13" creationId="{260EDCA2-1C5F-41F0-84E9-D885E5DC693E}"/>
          </ac:spMkLst>
        </pc:spChg>
        <pc:spChg chg="mod">
          <ac:chgData name="Alexis Kinzelin" userId="e9f19f77-3c43-45b4-aa40-e880244cb77c" providerId="ADAL" clId="{6FBAEA7B-492C-4A94-BCAB-9DB737CA705B}" dt="2022-08-30T09:33:19.837" v="2729" actId="1076"/>
          <ac:spMkLst>
            <pc:docMk/>
            <pc:sldMk cId="1765580783" sldId="263"/>
            <ac:spMk id="16" creationId="{D59AF32D-F4BA-488E-AE5F-3D14D28481F4}"/>
          </ac:spMkLst>
        </pc:spChg>
        <pc:spChg chg="add del mod">
          <ac:chgData name="Alexis Kinzelin" userId="e9f19f77-3c43-45b4-aa40-e880244cb77c" providerId="ADAL" clId="{6FBAEA7B-492C-4A94-BCAB-9DB737CA705B}" dt="2022-08-30T09:31:55.720" v="2716" actId="478"/>
          <ac:spMkLst>
            <pc:docMk/>
            <pc:sldMk cId="1765580783" sldId="263"/>
            <ac:spMk id="25" creationId="{A8C98825-C8A4-441F-8F9A-4D034EB3D609}"/>
          </ac:spMkLst>
        </pc:spChg>
        <pc:spChg chg="mod">
          <ac:chgData name="Alexis Kinzelin" userId="e9f19f77-3c43-45b4-aa40-e880244cb77c" providerId="ADAL" clId="{6FBAEA7B-492C-4A94-BCAB-9DB737CA705B}" dt="2022-08-30T09:33:44.924" v="2735" actId="5793"/>
          <ac:spMkLst>
            <pc:docMk/>
            <pc:sldMk cId="1765580783" sldId="263"/>
            <ac:spMk id="29" creationId="{F05930AC-316C-4018-9010-206FC6E9D1E2}"/>
          </ac:spMkLst>
        </pc:spChg>
        <pc:spChg chg="add del mod">
          <ac:chgData name="Alexis Kinzelin" userId="e9f19f77-3c43-45b4-aa40-e880244cb77c" providerId="ADAL" clId="{6FBAEA7B-492C-4A94-BCAB-9DB737CA705B}" dt="2022-08-30T09:34:32.413" v="2743" actId="1076"/>
          <ac:spMkLst>
            <pc:docMk/>
            <pc:sldMk cId="1765580783" sldId="263"/>
            <ac:spMk id="31" creationId="{F03A059A-3507-4389-8561-E59A0724E19E}"/>
          </ac:spMkLst>
        </pc:spChg>
        <pc:spChg chg="mod">
          <ac:chgData name="Alexis Kinzelin" userId="e9f19f77-3c43-45b4-aa40-e880244cb77c" providerId="ADAL" clId="{6FBAEA7B-492C-4A94-BCAB-9DB737CA705B}" dt="2022-08-30T09:32:43.694" v="2721" actId="1076"/>
          <ac:spMkLst>
            <pc:docMk/>
            <pc:sldMk cId="1765580783" sldId="263"/>
            <ac:spMk id="47" creationId="{E92E988E-4FB8-4657-AF62-17A67275FA03}"/>
          </ac:spMkLst>
        </pc:spChg>
        <pc:spChg chg="add del">
          <ac:chgData name="Alexis Kinzelin" userId="e9f19f77-3c43-45b4-aa40-e880244cb77c" providerId="ADAL" clId="{6FBAEA7B-492C-4A94-BCAB-9DB737CA705B}" dt="2022-08-30T09:29:04.408" v="2688" actId="478"/>
          <ac:spMkLst>
            <pc:docMk/>
            <pc:sldMk cId="1765580783" sldId="263"/>
            <ac:spMk id="51" creationId="{3D10F5D7-409C-4055-8E17-A59B4EC835FB}"/>
          </ac:spMkLst>
        </pc:spChg>
        <pc:spChg chg="mod">
          <ac:chgData name="Alexis Kinzelin" userId="e9f19f77-3c43-45b4-aa40-e880244cb77c" providerId="ADAL" clId="{6FBAEA7B-492C-4A94-BCAB-9DB737CA705B}" dt="2022-08-30T09:34:10.957" v="2739" actId="14100"/>
          <ac:spMkLst>
            <pc:docMk/>
            <pc:sldMk cId="1765580783" sldId="263"/>
            <ac:spMk id="54" creationId="{D54F5B3E-C541-A450-7EDD-ADA4957BF952}"/>
          </ac:spMkLst>
        </pc:spChg>
        <pc:spChg chg="mod">
          <ac:chgData name="Alexis Kinzelin" userId="e9f19f77-3c43-45b4-aa40-e880244cb77c" providerId="ADAL" clId="{6FBAEA7B-492C-4A94-BCAB-9DB737CA705B}" dt="2022-08-30T09:32:43.694" v="2721" actId="1076"/>
          <ac:spMkLst>
            <pc:docMk/>
            <pc:sldMk cId="1765580783" sldId="263"/>
            <ac:spMk id="68" creationId="{D4C7EAFF-7D31-D41E-5453-CCDA412CA0B8}"/>
          </ac:spMkLst>
        </pc:spChg>
        <pc:spChg chg="mod">
          <ac:chgData name="Alexis Kinzelin" userId="e9f19f77-3c43-45b4-aa40-e880244cb77c" providerId="ADAL" clId="{6FBAEA7B-492C-4A94-BCAB-9DB737CA705B}" dt="2022-08-30T09:32:43.694" v="2721" actId="1076"/>
          <ac:spMkLst>
            <pc:docMk/>
            <pc:sldMk cId="1765580783" sldId="263"/>
            <ac:spMk id="69" creationId="{F9E4E763-02CF-A03D-BC65-7FB707752D4B}"/>
          </ac:spMkLst>
        </pc:spChg>
        <pc:grpChg chg="mod">
          <ac:chgData name="Alexis Kinzelin" userId="e9f19f77-3c43-45b4-aa40-e880244cb77c" providerId="ADAL" clId="{6FBAEA7B-492C-4A94-BCAB-9DB737CA705B}" dt="2022-08-30T09:32:43.694" v="2721" actId="1076"/>
          <ac:grpSpMkLst>
            <pc:docMk/>
            <pc:sldMk cId="1765580783" sldId="263"/>
            <ac:grpSpMk id="30" creationId="{CFDFB278-50D5-4A30-82C1-9E476D66F14B}"/>
          </ac:grpSpMkLst>
        </pc:grpChg>
        <pc:grpChg chg="add del mod">
          <ac:chgData name="Alexis Kinzelin" userId="e9f19f77-3c43-45b4-aa40-e880244cb77c" providerId="ADAL" clId="{6FBAEA7B-492C-4A94-BCAB-9DB737CA705B}" dt="2022-08-30T09:34:18.018" v="2741" actId="478"/>
          <ac:grpSpMkLst>
            <pc:docMk/>
            <pc:sldMk cId="1765580783" sldId="263"/>
            <ac:grpSpMk id="45" creationId="{0ABBA038-395D-6B93-F263-0411F94ED014}"/>
          </ac:grpSpMkLst>
        </pc:grpChg>
        <pc:grpChg chg="del mod">
          <ac:chgData name="Alexis Kinzelin" userId="e9f19f77-3c43-45b4-aa40-e880244cb77c" providerId="ADAL" clId="{6FBAEA7B-492C-4A94-BCAB-9DB737CA705B}" dt="2022-08-30T09:28:05.480" v="2679" actId="478"/>
          <ac:grpSpMkLst>
            <pc:docMk/>
            <pc:sldMk cId="1765580783" sldId="263"/>
            <ac:grpSpMk id="50" creationId="{DB39980D-7E48-4DEF-A415-38BE3F251A1D}"/>
          </ac:grpSpMkLst>
        </pc:grpChg>
        <pc:graphicFrameChg chg="mod modGraphic">
          <ac:chgData name="Alexis Kinzelin" userId="e9f19f77-3c43-45b4-aa40-e880244cb77c" providerId="ADAL" clId="{6FBAEA7B-492C-4A94-BCAB-9DB737CA705B}" dt="2022-08-30T09:32:43.694" v="2721" actId="1076"/>
          <ac:graphicFrameMkLst>
            <pc:docMk/>
            <pc:sldMk cId="1765580783" sldId="263"/>
            <ac:graphicFrameMk id="5" creationId="{E9C57B73-AF9C-4D90-A6A3-827B2F80E59A}"/>
          </ac:graphicFrameMkLst>
        </pc:graphicFrameChg>
        <pc:graphicFrameChg chg="add del mod modGraphic">
          <ac:chgData name="Alexis Kinzelin" userId="e9f19f77-3c43-45b4-aa40-e880244cb77c" providerId="ADAL" clId="{6FBAEA7B-492C-4A94-BCAB-9DB737CA705B}" dt="2022-08-30T09:32:01.006" v="2717" actId="478"/>
          <ac:graphicFrameMkLst>
            <pc:docMk/>
            <pc:sldMk cId="1765580783" sldId="263"/>
            <ac:graphicFrameMk id="26" creationId="{579351E4-8D01-4A89-8BD4-4BBD833F4AF1}"/>
          </ac:graphicFrameMkLst>
        </pc:graphicFrameChg>
        <pc:picChg chg="add">
          <ac:chgData name="Alexis Kinzelin" userId="e9f19f77-3c43-45b4-aa40-e880244cb77c" providerId="ADAL" clId="{6FBAEA7B-492C-4A94-BCAB-9DB737CA705B}" dt="2022-08-30T09:29:49.587" v="2696" actId="22"/>
          <ac:picMkLst>
            <pc:docMk/>
            <pc:sldMk cId="1765580783" sldId="263"/>
            <ac:picMk id="28" creationId="{FAABDC81-CC48-BD88-BB76-9B98A4851C0F}"/>
          </ac:picMkLst>
        </pc:picChg>
        <pc:picChg chg="add">
          <ac:chgData name="Alexis Kinzelin" userId="e9f19f77-3c43-45b4-aa40-e880244cb77c" providerId="ADAL" clId="{6FBAEA7B-492C-4A94-BCAB-9DB737CA705B}" dt="2022-08-30T09:29:49.587" v="2696" actId="22"/>
          <ac:picMkLst>
            <pc:docMk/>
            <pc:sldMk cId="1765580783" sldId="263"/>
            <ac:picMk id="34" creationId="{2EEB150E-77AA-1998-1ED6-EBED421A4479}"/>
          </ac:picMkLst>
        </pc:picChg>
        <pc:picChg chg="add">
          <ac:chgData name="Alexis Kinzelin" userId="e9f19f77-3c43-45b4-aa40-e880244cb77c" providerId="ADAL" clId="{6FBAEA7B-492C-4A94-BCAB-9DB737CA705B}" dt="2022-08-30T09:29:49.587" v="2696" actId="22"/>
          <ac:picMkLst>
            <pc:docMk/>
            <pc:sldMk cId="1765580783" sldId="263"/>
            <ac:picMk id="36" creationId="{712B7F61-05ED-2E3D-EBEE-6B4335B1BBA9}"/>
          </ac:picMkLst>
        </pc:picChg>
        <pc:picChg chg="add">
          <ac:chgData name="Alexis Kinzelin" userId="e9f19f77-3c43-45b4-aa40-e880244cb77c" providerId="ADAL" clId="{6FBAEA7B-492C-4A94-BCAB-9DB737CA705B}" dt="2022-08-30T09:29:49.587" v="2696" actId="22"/>
          <ac:picMkLst>
            <pc:docMk/>
            <pc:sldMk cId="1765580783" sldId="263"/>
            <ac:picMk id="39" creationId="{4BA70935-E7AF-FB14-4566-06D34876C0B0}"/>
          </ac:picMkLst>
        </pc:picChg>
        <pc:picChg chg="mod">
          <ac:chgData name="Alexis Kinzelin" userId="e9f19f77-3c43-45b4-aa40-e880244cb77c" providerId="ADAL" clId="{6FBAEA7B-492C-4A94-BCAB-9DB737CA705B}" dt="2022-08-30T09:33:58.849" v="2736"/>
          <ac:picMkLst>
            <pc:docMk/>
            <pc:sldMk cId="1765580783" sldId="263"/>
            <ac:picMk id="52" creationId="{37EEAA0D-CE30-CC81-629D-A930B11D83F1}"/>
          </ac:picMkLst>
        </pc:picChg>
        <pc:picChg chg="mod">
          <ac:chgData name="Alexis Kinzelin" userId="e9f19f77-3c43-45b4-aa40-e880244cb77c" providerId="ADAL" clId="{6FBAEA7B-492C-4A94-BCAB-9DB737CA705B}" dt="2022-08-30T09:33:58.849" v="2736"/>
          <ac:picMkLst>
            <pc:docMk/>
            <pc:sldMk cId="1765580783" sldId="263"/>
            <ac:picMk id="53" creationId="{3B861F34-1888-4C67-1F43-1DAB9AC75643}"/>
          </ac:picMkLst>
        </pc:picChg>
        <pc:picChg chg="mod">
          <ac:chgData name="Alexis Kinzelin" userId="e9f19f77-3c43-45b4-aa40-e880244cb77c" providerId="ADAL" clId="{6FBAEA7B-492C-4A94-BCAB-9DB737CA705B}" dt="2022-08-30T09:32:46.881" v="2722" actId="1076"/>
          <ac:picMkLst>
            <pc:docMk/>
            <pc:sldMk cId="1765580783" sldId="263"/>
            <ac:picMk id="85" creationId="{459DF286-BCA1-4123-B2CB-CEE862869572}"/>
          </ac:picMkLst>
        </pc:picChg>
        <pc:cxnChg chg="mod">
          <ac:chgData name="Alexis Kinzelin" userId="e9f19f77-3c43-45b4-aa40-e880244cb77c" providerId="ADAL" clId="{6FBAEA7B-492C-4A94-BCAB-9DB737CA705B}" dt="2022-08-30T09:32:43.694" v="2721" actId="1076"/>
          <ac:cxnSpMkLst>
            <pc:docMk/>
            <pc:sldMk cId="1765580783" sldId="263"/>
            <ac:cxnSpMk id="38" creationId="{245347DF-F829-4EB4-80AF-62298F4F6758}"/>
          </ac:cxnSpMkLst>
        </pc:cxnChg>
        <pc:cxnChg chg="mod">
          <ac:chgData name="Alexis Kinzelin" userId="e9f19f77-3c43-45b4-aa40-e880244cb77c" providerId="ADAL" clId="{6FBAEA7B-492C-4A94-BCAB-9DB737CA705B}" dt="2022-08-30T09:32:43.694" v="2721" actId="1076"/>
          <ac:cxnSpMkLst>
            <pc:docMk/>
            <pc:sldMk cId="1765580783" sldId="263"/>
            <ac:cxnSpMk id="70" creationId="{6FB3B7B1-C074-949B-7C07-B765359BA1F8}"/>
          </ac:cxnSpMkLst>
        </pc:cxnChg>
        <pc:cxnChg chg="mod">
          <ac:chgData name="Alexis Kinzelin" userId="e9f19f77-3c43-45b4-aa40-e880244cb77c" providerId="ADAL" clId="{6FBAEA7B-492C-4A94-BCAB-9DB737CA705B}" dt="2022-08-30T09:32:43.694" v="2721" actId="1076"/>
          <ac:cxnSpMkLst>
            <pc:docMk/>
            <pc:sldMk cId="1765580783" sldId="263"/>
            <ac:cxnSpMk id="455" creationId="{B6F5723E-D528-48F5-AE40-02D2C70814CB}"/>
          </ac:cxnSpMkLst>
        </pc:cxnChg>
        <pc:cxnChg chg="mod">
          <ac:chgData name="Alexis Kinzelin" userId="e9f19f77-3c43-45b4-aa40-e880244cb77c" providerId="ADAL" clId="{6FBAEA7B-492C-4A94-BCAB-9DB737CA705B}" dt="2022-08-30T09:32:43.694" v="2721" actId="1076"/>
          <ac:cxnSpMkLst>
            <pc:docMk/>
            <pc:sldMk cId="1765580783" sldId="263"/>
            <ac:cxnSpMk id="456" creationId="{EB7426D8-07EF-4716-A356-A9F71DC6E286}"/>
          </ac:cxnSpMkLst>
        </pc:cxnChg>
        <pc:cxnChg chg="mod">
          <ac:chgData name="Alexis Kinzelin" userId="e9f19f77-3c43-45b4-aa40-e880244cb77c" providerId="ADAL" clId="{6FBAEA7B-492C-4A94-BCAB-9DB737CA705B}" dt="2022-08-30T09:32:43.694" v="2721" actId="1076"/>
          <ac:cxnSpMkLst>
            <pc:docMk/>
            <pc:sldMk cId="1765580783" sldId="263"/>
            <ac:cxnSpMk id="457" creationId="{1334028D-4F07-4BF6-80C8-C6966EF8ED46}"/>
          </ac:cxnSpMkLst>
        </pc:cxnChg>
        <pc:cxnChg chg="mod">
          <ac:chgData name="Alexis Kinzelin" userId="e9f19f77-3c43-45b4-aa40-e880244cb77c" providerId="ADAL" clId="{6FBAEA7B-492C-4A94-BCAB-9DB737CA705B}" dt="2022-08-30T09:32:43.694" v="2721" actId="1076"/>
          <ac:cxnSpMkLst>
            <pc:docMk/>
            <pc:sldMk cId="1765580783" sldId="263"/>
            <ac:cxnSpMk id="458" creationId="{D6FD5C36-2D61-4802-A563-6F0D284EF3EF}"/>
          </ac:cxnSpMkLst>
        </pc:cxnChg>
      </pc:sldChg>
      <pc:sldChg chg="add del mod setBg modShow">
        <pc:chgData name="Alexis Kinzelin" userId="e9f19f77-3c43-45b4-aa40-e880244cb77c" providerId="ADAL" clId="{6FBAEA7B-492C-4A94-BCAB-9DB737CA705B}" dt="2022-08-31T09:57:56.474" v="9617" actId="729"/>
        <pc:sldMkLst>
          <pc:docMk/>
          <pc:sldMk cId="0" sldId="264"/>
        </pc:sldMkLst>
      </pc:sldChg>
      <pc:sldChg chg="modSp mod modNotesTx">
        <pc:chgData name="Alexis Kinzelin" userId="e9f19f77-3c43-45b4-aa40-e880244cb77c" providerId="ADAL" clId="{6FBAEA7B-492C-4A94-BCAB-9DB737CA705B}" dt="2022-08-29T16:02:23.702" v="2415" actId="20577"/>
        <pc:sldMkLst>
          <pc:docMk/>
          <pc:sldMk cId="2322412555" sldId="276"/>
        </pc:sldMkLst>
        <pc:spChg chg="mod">
          <ac:chgData name="Alexis Kinzelin" userId="e9f19f77-3c43-45b4-aa40-e880244cb77c" providerId="ADAL" clId="{6FBAEA7B-492C-4A94-BCAB-9DB737CA705B}" dt="2022-08-29T15:54:47.775" v="2111" actId="404"/>
          <ac:spMkLst>
            <pc:docMk/>
            <pc:sldMk cId="2322412555" sldId="276"/>
            <ac:spMk id="31" creationId="{F03A059A-3507-4389-8561-E59A0724E19E}"/>
          </ac:spMkLst>
        </pc:spChg>
      </pc:sldChg>
      <pc:sldChg chg="del">
        <pc:chgData name="Alexis Kinzelin" userId="e9f19f77-3c43-45b4-aa40-e880244cb77c" providerId="ADAL" clId="{6FBAEA7B-492C-4A94-BCAB-9DB737CA705B}" dt="2022-08-30T10:32:56.669" v="2938" actId="47"/>
        <pc:sldMkLst>
          <pc:docMk/>
          <pc:sldMk cId="2425702125" sldId="3379"/>
        </pc:sldMkLst>
      </pc:sldChg>
      <pc:sldChg chg="del">
        <pc:chgData name="Alexis Kinzelin" userId="e9f19f77-3c43-45b4-aa40-e880244cb77c" providerId="ADAL" clId="{6FBAEA7B-492C-4A94-BCAB-9DB737CA705B}" dt="2022-08-29T15:50:46.358" v="2037" actId="47"/>
        <pc:sldMkLst>
          <pc:docMk/>
          <pc:sldMk cId="2937147320" sldId="3380"/>
        </pc:sldMkLst>
      </pc:sldChg>
      <pc:sldChg chg="del">
        <pc:chgData name="Alexis Kinzelin" userId="e9f19f77-3c43-45b4-aa40-e880244cb77c" providerId="ADAL" clId="{6FBAEA7B-492C-4A94-BCAB-9DB737CA705B}" dt="2022-08-29T15:42:25.061" v="1942" actId="47"/>
        <pc:sldMkLst>
          <pc:docMk/>
          <pc:sldMk cId="2910224489" sldId="3381"/>
        </pc:sldMkLst>
      </pc:sldChg>
      <pc:sldChg chg="del">
        <pc:chgData name="Alexis Kinzelin" userId="e9f19f77-3c43-45b4-aa40-e880244cb77c" providerId="ADAL" clId="{6FBAEA7B-492C-4A94-BCAB-9DB737CA705B}" dt="2022-08-29T15:42:39.696" v="1943" actId="47"/>
        <pc:sldMkLst>
          <pc:docMk/>
          <pc:sldMk cId="3069467032" sldId="3382"/>
        </pc:sldMkLst>
      </pc:sldChg>
      <pc:sldChg chg="del">
        <pc:chgData name="Alexis Kinzelin" userId="e9f19f77-3c43-45b4-aa40-e880244cb77c" providerId="ADAL" clId="{6FBAEA7B-492C-4A94-BCAB-9DB737CA705B}" dt="2022-08-29T15:42:53.345" v="1945" actId="47"/>
        <pc:sldMkLst>
          <pc:docMk/>
          <pc:sldMk cId="756898379" sldId="3383"/>
        </pc:sldMkLst>
      </pc:sldChg>
      <pc:sldChg chg="addSp modSp mod modAnim modNotesTx">
        <pc:chgData name="Alexis Kinzelin" userId="e9f19f77-3c43-45b4-aa40-e880244cb77c" providerId="ADAL" clId="{6FBAEA7B-492C-4A94-BCAB-9DB737CA705B}" dt="2022-08-31T08:30:40.967" v="8214" actId="6549"/>
        <pc:sldMkLst>
          <pc:docMk/>
          <pc:sldMk cId="2421501171" sldId="3384"/>
        </pc:sldMkLst>
        <pc:spChg chg="mod">
          <ac:chgData name="Alexis Kinzelin" userId="e9f19f77-3c43-45b4-aa40-e880244cb77c" providerId="ADAL" clId="{6FBAEA7B-492C-4A94-BCAB-9DB737CA705B}" dt="2022-08-29T15:48:47.426" v="2012" actId="20577"/>
          <ac:spMkLst>
            <pc:docMk/>
            <pc:sldMk cId="2421501171" sldId="3384"/>
            <ac:spMk id="9" creationId="{8F79B654-D6C5-50FD-3FE9-2BF7CBCF7190}"/>
          </ac:spMkLst>
        </pc:spChg>
        <pc:grpChg chg="add mod">
          <ac:chgData name="Alexis Kinzelin" userId="e9f19f77-3c43-45b4-aa40-e880244cb77c" providerId="ADAL" clId="{6FBAEA7B-492C-4A94-BCAB-9DB737CA705B}" dt="2022-08-29T15:48:43.860" v="2003"/>
          <ac:grpSpMkLst>
            <pc:docMk/>
            <pc:sldMk cId="2421501171" sldId="3384"/>
            <ac:grpSpMk id="2" creationId="{366FABE9-4CA0-E382-DC3C-17E57EFE7510}"/>
          </ac:grpSpMkLst>
        </pc:grpChg>
        <pc:picChg chg="mod">
          <ac:chgData name="Alexis Kinzelin" userId="e9f19f77-3c43-45b4-aa40-e880244cb77c" providerId="ADAL" clId="{6FBAEA7B-492C-4A94-BCAB-9DB737CA705B}" dt="2022-08-29T15:48:43.860" v="2003"/>
          <ac:picMkLst>
            <pc:docMk/>
            <pc:sldMk cId="2421501171" sldId="3384"/>
            <ac:picMk id="7" creationId="{15274FA3-97CE-93F3-019B-D72F4D9A9AFF}"/>
          </ac:picMkLst>
        </pc:picChg>
        <pc:picChg chg="mod">
          <ac:chgData name="Alexis Kinzelin" userId="e9f19f77-3c43-45b4-aa40-e880244cb77c" providerId="ADAL" clId="{6FBAEA7B-492C-4A94-BCAB-9DB737CA705B}" dt="2022-08-29T15:48:43.860" v="2003"/>
          <ac:picMkLst>
            <pc:docMk/>
            <pc:sldMk cId="2421501171" sldId="3384"/>
            <ac:picMk id="8" creationId="{70E125F2-AFAD-5717-7803-4F8E8890EB9F}"/>
          </ac:picMkLst>
        </pc:picChg>
      </pc:sldChg>
      <pc:sldChg chg="del">
        <pc:chgData name="Alexis Kinzelin" userId="e9f19f77-3c43-45b4-aa40-e880244cb77c" providerId="ADAL" clId="{6FBAEA7B-492C-4A94-BCAB-9DB737CA705B}" dt="2022-08-29T15:43:05.936" v="1946" actId="47"/>
        <pc:sldMkLst>
          <pc:docMk/>
          <pc:sldMk cId="2101520373" sldId="3385"/>
        </pc:sldMkLst>
      </pc:sldChg>
      <pc:sldChg chg="addSp delSp add del mod setBg modShow">
        <pc:chgData name="Alexis Kinzelin" userId="e9f19f77-3c43-45b4-aa40-e880244cb77c" providerId="ADAL" clId="{6FBAEA7B-492C-4A94-BCAB-9DB737CA705B}" dt="2022-08-31T08:12:08.459" v="7990" actId="478"/>
        <pc:sldMkLst>
          <pc:docMk/>
          <pc:sldMk cId="240190297" sldId="3386"/>
        </pc:sldMkLst>
        <pc:grpChg chg="add del">
          <ac:chgData name="Alexis Kinzelin" userId="e9f19f77-3c43-45b4-aa40-e880244cb77c" providerId="ADAL" clId="{6FBAEA7B-492C-4A94-BCAB-9DB737CA705B}" dt="2022-08-31T08:12:08.459" v="7990" actId="478"/>
          <ac:grpSpMkLst>
            <pc:docMk/>
            <pc:sldMk cId="240190297" sldId="3386"/>
            <ac:grpSpMk id="9" creationId="{00000000-0000-0000-0000-000000000000}"/>
          </ac:grpSpMkLst>
        </pc:grpChg>
        <pc:picChg chg="add del">
          <ac:chgData name="Alexis Kinzelin" userId="e9f19f77-3c43-45b4-aa40-e880244cb77c" providerId="ADAL" clId="{6FBAEA7B-492C-4A94-BCAB-9DB737CA705B}" dt="2022-08-31T08:12:08.459" v="7990" actId="478"/>
          <ac:picMkLst>
            <pc:docMk/>
            <pc:sldMk cId="240190297" sldId="3386"/>
            <ac:picMk id="8" creationId="{00000000-0000-0000-0000-000000000000}"/>
          </ac:picMkLst>
        </pc:picChg>
      </pc:sldChg>
      <pc:sldChg chg="del ord">
        <pc:chgData name="Alexis Kinzelin" userId="e9f19f77-3c43-45b4-aa40-e880244cb77c" providerId="ADAL" clId="{6FBAEA7B-492C-4A94-BCAB-9DB737CA705B}" dt="2022-08-30T09:23:08.739" v="2622" actId="47"/>
        <pc:sldMkLst>
          <pc:docMk/>
          <pc:sldMk cId="2771649041" sldId="3386"/>
        </pc:sldMkLst>
      </pc:sldChg>
      <pc:sldChg chg="del modNotesTx">
        <pc:chgData name="Alexis Kinzelin" userId="e9f19f77-3c43-45b4-aa40-e880244cb77c" providerId="ADAL" clId="{6FBAEA7B-492C-4A94-BCAB-9DB737CA705B}" dt="2022-08-30T09:35:33.504" v="2762" actId="47"/>
        <pc:sldMkLst>
          <pc:docMk/>
          <pc:sldMk cId="2279462814" sldId="3387"/>
        </pc:sldMkLst>
      </pc:sldChg>
      <pc:sldChg chg="add del mod setBg modShow">
        <pc:chgData name="Alexis Kinzelin" userId="e9f19f77-3c43-45b4-aa40-e880244cb77c" providerId="ADAL" clId="{6FBAEA7B-492C-4A94-BCAB-9DB737CA705B}" dt="2022-08-30T18:02:02.105" v="7263" actId="729"/>
        <pc:sldMkLst>
          <pc:docMk/>
          <pc:sldMk cId="3405751858" sldId="3387"/>
        </pc:sldMkLst>
      </pc:sldChg>
      <pc:sldChg chg="addSp modSp mod modAnim modNotesTx">
        <pc:chgData name="Alexis Kinzelin" userId="e9f19f77-3c43-45b4-aa40-e880244cb77c" providerId="ADAL" clId="{6FBAEA7B-492C-4A94-BCAB-9DB737CA705B}" dt="2022-08-31T08:31:49.447" v="8221" actId="6549"/>
        <pc:sldMkLst>
          <pc:docMk/>
          <pc:sldMk cId="2372528234" sldId="3388"/>
        </pc:sldMkLst>
        <pc:spChg chg="mod">
          <ac:chgData name="Alexis Kinzelin" userId="e9f19f77-3c43-45b4-aa40-e880244cb77c" providerId="ADAL" clId="{6FBAEA7B-492C-4A94-BCAB-9DB737CA705B}" dt="2022-08-29T15:49:06.441" v="2030" actId="14100"/>
          <ac:spMkLst>
            <pc:docMk/>
            <pc:sldMk cId="2372528234" sldId="3388"/>
            <ac:spMk id="9" creationId="{E4073296-D1E5-A3BE-58ED-C157475D081B}"/>
          </ac:spMkLst>
        </pc:spChg>
        <pc:grpChg chg="add mod">
          <ac:chgData name="Alexis Kinzelin" userId="e9f19f77-3c43-45b4-aa40-e880244cb77c" providerId="ADAL" clId="{6FBAEA7B-492C-4A94-BCAB-9DB737CA705B}" dt="2022-08-29T15:48:51.401" v="2013"/>
          <ac:grpSpMkLst>
            <pc:docMk/>
            <pc:sldMk cId="2372528234" sldId="3388"/>
            <ac:grpSpMk id="2" creationId="{C7A716A7-797E-25C5-2998-D4C7531E54CA}"/>
          </ac:grpSpMkLst>
        </pc:grpChg>
        <pc:picChg chg="mod">
          <ac:chgData name="Alexis Kinzelin" userId="e9f19f77-3c43-45b4-aa40-e880244cb77c" providerId="ADAL" clId="{6FBAEA7B-492C-4A94-BCAB-9DB737CA705B}" dt="2022-08-29T15:48:51.401" v="2013"/>
          <ac:picMkLst>
            <pc:docMk/>
            <pc:sldMk cId="2372528234" sldId="3388"/>
            <ac:picMk id="7" creationId="{CC079626-7277-1733-8B31-7F6CE88B8D8F}"/>
          </ac:picMkLst>
        </pc:picChg>
        <pc:picChg chg="mod">
          <ac:chgData name="Alexis Kinzelin" userId="e9f19f77-3c43-45b4-aa40-e880244cb77c" providerId="ADAL" clId="{6FBAEA7B-492C-4A94-BCAB-9DB737CA705B}" dt="2022-08-29T15:48:51.401" v="2013"/>
          <ac:picMkLst>
            <pc:docMk/>
            <pc:sldMk cId="2372528234" sldId="3388"/>
            <ac:picMk id="8" creationId="{FA33CD86-2EB4-5D0D-1769-92A35070BE56}"/>
          </ac:picMkLst>
        </pc:picChg>
      </pc:sldChg>
      <pc:sldChg chg="add del mod setBg modShow">
        <pc:chgData name="Alexis Kinzelin" userId="e9f19f77-3c43-45b4-aa40-e880244cb77c" providerId="ADAL" clId="{6FBAEA7B-492C-4A94-BCAB-9DB737CA705B}" dt="2022-08-30T18:02:02.105" v="7263" actId="729"/>
        <pc:sldMkLst>
          <pc:docMk/>
          <pc:sldMk cId="3517868032" sldId="3389"/>
        </pc:sldMkLst>
      </pc:sldChg>
      <pc:sldChg chg="del">
        <pc:chgData name="Alexis Kinzelin" userId="e9f19f77-3c43-45b4-aa40-e880244cb77c" providerId="ADAL" clId="{6FBAEA7B-492C-4A94-BCAB-9DB737CA705B}" dt="2022-08-30T09:23:11.074" v="2623" actId="47"/>
        <pc:sldMkLst>
          <pc:docMk/>
          <pc:sldMk cId="3659966286" sldId="3390"/>
        </pc:sldMkLst>
      </pc:sldChg>
      <pc:sldChg chg="add del mod setBg modShow">
        <pc:chgData name="Alexis Kinzelin" userId="e9f19f77-3c43-45b4-aa40-e880244cb77c" providerId="ADAL" clId="{6FBAEA7B-492C-4A94-BCAB-9DB737CA705B}" dt="2022-08-30T18:02:02.105" v="7263" actId="729"/>
        <pc:sldMkLst>
          <pc:docMk/>
          <pc:sldMk cId="4123378245" sldId="3390"/>
        </pc:sldMkLst>
      </pc:sldChg>
      <pc:sldChg chg="del">
        <pc:chgData name="Alexis Kinzelin" userId="e9f19f77-3c43-45b4-aa40-e880244cb77c" providerId="ADAL" clId="{6FBAEA7B-492C-4A94-BCAB-9DB737CA705B}" dt="2022-08-29T15:44:28.572" v="1977" actId="47"/>
        <pc:sldMkLst>
          <pc:docMk/>
          <pc:sldMk cId="2611389876" sldId="3391"/>
        </pc:sldMkLst>
      </pc:sldChg>
      <pc:sldChg chg="modSp mod">
        <pc:chgData name="Alexis Kinzelin" userId="e9f19f77-3c43-45b4-aa40-e880244cb77c" providerId="ADAL" clId="{6FBAEA7B-492C-4A94-BCAB-9DB737CA705B}" dt="2022-08-29T15:52:40.419" v="2054" actId="404"/>
        <pc:sldMkLst>
          <pc:docMk/>
          <pc:sldMk cId="3124375733" sldId="3392"/>
        </pc:sldMkLst>
        <pc:spChg chg="mod">
          <ac:chgData name="Alexis Kinzelin" userId="e9f19f77-3c43-45b4-aa40-e880244cb77c" providerId="ADAL" clId="{6FBAEA7B-492C-4A94-BCAB-9DB737CA705B}" dt="2022-08-29T15:52:40.419" v="2054" actId="404"/>
          <ac:spMkLst>
            <pc:docMk/>
            <pc:sldMk cId="3124375733" sldId="3392"/>
            <ac:spMk id="31" creationId="{F03A059A-3507-4389-8561-E59A0724E19E}"/>
          </ac:spMkLst>
        </pc:spChg>
      </pc:sldChg>
      <pc:sldChg chg="modSp mod">
        <pc:chgData name="Alexis Kinzelin" userId="e9f19f77-3c43-45b4-aa40-e880244cb77c" providerId="ADAL" clId="{6FBAEA7B-492C-4A94-BCAB-9DB737CA705B}" dt="2022-08-29T15:52:44.252" v="2056" actId="404"/>
        <pc:sldMkLst>
          <pc:docMk/>
          <pc:sldMk cId="2676614554" sldId="3393"/>
        </pc:sldMkLst>
        <pc:spChg chg="mod">
          <ac:chgData name="Alexis Kinzelin" userId="e9f19f77-3c43-45b4-aa40-e880244cb77c" providerId="ADAL" clId="{6FBAEA7B-492C-4A94-BCAB-9DB737CA705B}" dt="2022-08-29T15:52:44.252" v="2056" actId="404"/>
          <ac:spMkLst>
            <pc:docMk/>
            <pc:sldMk cId="2676614554" sldId="3393"/>
            <ac:spMk id="31" creationId="{F03A059A-3507-4389-8561-E59A0724E19E}"/>
          </ac:spMkLst>
        </pc:spChg>
      </pc:sldChg>
      <pc:sldChg chg="modSp mod">
        <pc:chgData name="Alexis Kinzelin" userId="e9f19f77-3c43-45b4-aa40-e880244cb77c" providerId="ADAL" clId="{6FBAEA7B-492C-4A94-BCAB-9DB737CA705B}" dt="2022-08-29T15:52:53.445" v="2060" actId="404"/>
        <pc:sldMkLst>
          <pc:docMk/>
          <pc:sldMk cId="3050520187" sldId="3394"/>
        </pc:sldMkLst>
        <pc:spChg chg="mod">
          <ac:chgData name="Alexis Kinzelin" userId="e9f19f77-3c43-45b4-aa40-e880244cb77c" providerId="ADAL" clId="{6FBAEA7B-492C-4A94-BCAB-9DB737CA705B}" dt="2022-08-29T15:52:53.445" v="2060" actId="404"/>
          <ac:spMkLst>
            <pc:docMk/>
            <pc:sldMk cId="3050520187" sldId="3394"/>
            <ac:spMk id="31" creationId="{F03A059A-3507-4389-8561-E59A0724E19E}"/>
          </ac:spMkLst>
        </pc:spChg>
      </pc:sldChg>
      <pc:sldChg chg="modSp mod">
        <pc:chgData name="Alexis Kinzelin" userId="e9f19f77-3c43-45b4-aa40-e880244cb77c" providerId="ADAL" clId="{6FBAEA7B-492C-4A94-BCAB-9DB737CA705B}" dt="2022-08-29T15:53:02.388" v="2064" actId="403"/>
        <pc:sldMkLst>
          <pc:docMk/>
          <pc:sldMk cId="2397107811" sldId="3395"/>
        </pc:sldMkLst>
        <pc:spChg chg="mod">
          <ac:chgData name="Alexis Kinzelin" userId="e9f19f77-3c43-45b4-aa40-e880244cb77c" providerId="ADAL" clId="{6FBAEA7B-492C-4A94-BCAB-9DB737CA705B}" dt="2022-08-29T15:53:02.388" v="2064" actId="403"/>
          <ac:spMkLst>
            <pc:docMk/>
            <pc:sldMk cId="2397107811" sldId="3395"/>
            <ac:spMk id="31" creationId="{F03A059A-3507-4389-8561-E59A0724E19E}"/>
          </ac:spMkLst>
        </pc:spChg>
      </pc:sldChg>
      <pc:sldChg chg="modSp mod modNotesTx">
        <pc:chgData name="Alexis Kinzelin" userId="e9f19f77-3c43-45b4-aa40-e880244cb77c" providerId="ADAL" clId="{6FBAEA7B-492C-4A94-BCAB-9DB737CA705B}" dt="2022-08-31T08:31:28.494" v="8219" actId="6549"/>
        <pc:sldMkLst>
          <pc:docMk/>
          <pc:sldMk cId="1843946855" sldId="3396"/>
        </pc:sldMkLst>
        <pc:spChg chg="mod">
          <ac:chgData name="Alexis Kinzelin" userId="e9f19f77-3c43-45b4-aa40-e880244cb77c" providerId="ADAL" clId="{6FBAEA7B-492C-4A94-BCAB-9DB737CA705B}" dt="2022-08-29T15:54:28.692" v="2103" actId="404"/>
          <ac:spMkLst>
            <pc:docMk/>
            <pc:sldMk cId="1843946855" sldId="3396"/>
            <ac:spMk id="31" creationId="{F03A059A-3507-4389-8561-E59A0724E19E}"/>
          </ac:spMkLst>
        </pc:spChg>
      </pc:sldChg>
      <pc:sldChg chg="modSp mod">
        <pc:chgData name="Alexis Kinzelin" userId="e9f19f77-3c43-45b4-aa40-e880244cb77c" providerId="ADAL" clId="{6FBAEA7B-492C-4A94-BCAB-9DB737CA705B}" dt="2022-08-29T15:52:29.948" v="2050" actId="404"/>
        <pc:sldMkLst>
          <pc:docMk/>
          <pc:sldMk cId="2202718686" sldId="3397"/>
        </pc:sldMkLst>
        <pc:spChg chg="mod">
          <ac:chgData name="Alexis Kinzelin" userId="e9f19f77-3c43-45b4-aa40-e880244cb77c" providerId="ADAL" clId="{6FBAEA7B-492C-4A94-BCAB-9DB737CA705B}" dt="2022-08-29T15:52:29.948" v="2050" actId="404"/>
          <ac:spMkLst>
            <pc:docMk/>
            <pc:sldMk cId="2202718686" sldId="3397"/>
            <ac:spMk id="31" creationId="{F03A059A-3507-4389-8561-E59A0724E19E}"/>
          </ac:spMkLst>
        </pc:spChg>
      </pc:sldChg>
      <pc:sldChg chg="modSp mod">
        <pc:chgData name="Alexis Kinzelin" userId="e9f19f77-3c43-45b4-aa40-e880244cb77c" providerId="ADAL" clId="{6FBAEA7B-492C-4A94-BCAB-9DB737CA705B}" dt="2022-08-29T15:52:34.381" v="2052" actId="404"/>
        <pc:sldMkLst>
          <pc:docMk/>
          <pc:sldMk cId="1582536659" sldId="3398"/>
        </pc:sldMkLst>
        <pc:spChg chg="mod">
          <ac:chgData name="Alexis Kinzelin" userId="e9f19f77-3c43-45b4-aa40-e880244cb77c" providerId="ADAL" clId="{6FBAEA7B-492C-4A94-BCAB-9DB737CA705B}" dt="2022-08-29T15:52:34.381" v="2052" actId="404"/>
          <ac:spMkLst>
            <pc:docMk/>
            <pc:sldMk cId="1582536659" sldId="3398"/>
            <ac:spMk id="31" creationId="{F03A059A-3507-4389-8561-E59A0724E19E}"/>
          </ac:spMkLst>
        </pc:spChg>
      </pc:sldChg>
      <pc:sldChg chg="modSp mod modNotesTx">
        <pc:chgData name="Alexis Kinzelin" userId="e9f19f77-3c43-45b4-aa40-e880244cb77c" providerId="ADAL" clId="{6FBAEA7B-492C-4A94-BCAB-9DB737CA705B}" dt="2022-08-29T15:58:38.950" v="2318" actId="6549"/>
        <pc:sldMkLst>
          <pc:docMk/>
          <pc:sldMk cId="1714417807" sldId="3399"/>
        </pc:sldMkLst>
        <pc:spChg chg="mod">
          <ac:chgData name="Alexis Kinzelin" userId="e9f19f77-3c43-45b4-aa40-e880244cb77c" providerId="ADAL" clId="{6FBAEA7B-492C-4A94-BCAB-9DB737CA705B}" dt="2022-08-29T15:54:37.575" v="2105" actId="404"/>
          <ac:spMkLst>
            <pc:docMk/>
            <pc:sldMk cId="1714417807" sldId="3399"/>
            <ac:spMk id="31" creationId="{F03A059A-3507-4389-8561-E59A0724E19E}"/>
          </ac:spMkLst>
        </pc:spChg>
      </pc:sldChg>
      <pc:sldChg chg="modSp mod modNotesTx">
        <pc:chgData name="Alexis Kinzelin" userId="e9f19f77-3c43-45b4-aa40-e880244cb77c" providerId="ADAL" clId="{6FBAEA7B-492C-4A94-BCAB-9DB737CA705B}" dt="2022-08-31T08:31:40.557" v="8220" actId="6549"/>
        <pc:sldMkLst>
          <pc:docMk/>
          <pc:sldMk cId="4201735755" sldId="3400"/>
        </pc:sldMkLst>
        <pc:spChg chg="mod">
          <ac:chgData name="Alexis Kinzelin" userId="e9f19f77-3c43-45b4-aa40-e880244cb77c" providerId="ADAL" clId="{6FBAEA7B-492C-4A94-BCAB-9DB737CA705B}" dt="2022-08-29T15:54:40.928" v="2107" actId="404"/>
          <ac:spMkLst>
            <pc:docMk/>
            <pc:sldMk cId="4201735755" sldId="3400"/>
            <ac:spMk id="31" creationId="{F03A059A-3507-4389-8561-E59A0724E19E}"/>
          </ac:spMkLst>
        </pc:spChg>
      </pc:sldChg>
      <pc:sldChg chg="modSp mod">
        <pc:chgData name="Alexis Kinzelin" userId="e9f19f77-3c43-45b4-aa40-e880244cb77c" providerId="ADAL" clId="{6FBAEA7B-492C-4A94-BCAB-9DB737CA705B}" dt="2022-08-29T15:54:44.976" v="2109" actId="404"/>
        <pc:sldMkLst>
          <pc:docMk/>
          <pc:sldMk cId="797180863" sldId="3401"/>
        </pc:sldMkLst>
        <pc:spChg chg="mod">
          <ac:chgData name="Alexis Kinzelin" userId="e9f19f77-3c43-45b4-aa40-e880244cb77c" providerId="ADAL" clId="{6FBAEA7B-492C-4A94-BCAB-9DB737CA705B}" dt="2022-08-29T15:54:44.976" v="2109" actId="404"/>
          <ac:spMkLst>
            <pc:docMk/>
            <pc:sldMk cId="797180863" sldId="3401"/>
            <ac:spMk id="31" creationId="{F03A059A-3507-4389-8561-E59A0724E19E}"/>
          </ac:spMkLst>
        </pc:spChg>
      </pc:sldChg>
      <pc:sldChg chg="del modNotesTx">
        <pc:chgData name="Alexis Kinzelin" userId="e9f19f77-3c43-45b4-aa40-e880244cb77c" providerId="ADAL" clId="{6FBAEA7B-492C-4A94-BCAB-9DB737CA705B}" dt="2022-08-30T09:35:50.836" v="2768" actId="47"/>
        <pc:sldMkLst>
          <pc:docMk/>
          <pc:sldMk cId="2110431753" sldId="3402"/>
        </pc:sldMkLst>
      </pc:sldChg>
      <pc:sldChg chg="delSp del mod">
        <pc:chgData name="Alexis Kinzelin" userId="e9f19f77-3c43-45b4-aa40-e880244cb77c" providerId="ADAL" clId="{6FBAEA7B-492C-4A94-BCAB-9DB737CA705B}" dt="2022-08-29T15:42:49.278" v="1944" actId="47"/>
        <pc:sldMkLst>
          <pc:docMk/>
          <pc:sldMk cId="3284223911" sldId="3403"/>
        </pc:sldMkLst>
        <pc:spChg chg="del">
          <ac:chgData name="Alexis Kinzelin" userId="e9f19f77-3c43-45b4-aa40-e880244cb77c" providerId="ADAL" clId="{6FBAEA7B-492C-4A94-BCAB-9DB737CA705B}" dt="2022-08-29T15:14:09.102" v="1080" actId="478"/>
          <ac:spMkLst>
            <pc:docMk/>
            <pc:sldMk cId="3284223911" sldId="3403"/>
            <ac:spMk id="2" creationId="{147AA491-C057-E5F5-2BA7-021F6BF19165}"/>
          </ac:spMkLst>
        </pc:spChg>
      </pc:sldChg>
      <pc:sldChg chg="del">
        <pc:chgData name="Alexis Kinzelin" userId="e9f19f77-3c43-45b4-aa40-e880244cb77c" providerId="ADAL" clId="{6FBAEA7B-492C-4A94-BCAB-9DB737CA705B}" dt="2022-08-29T15:47:27.349" v="1991" actId="47"/>
        <pc:sldMkLst>
          <pc:docMk/>
          <pc:sldMk cId="631211566" sldId="3404"/>
        </pc:sldMkLst>
      </pc:sldChg>
      <pc:sldChg chg="mod modShow modNotesTx">
        <pc:chgData name="Alexis Kinzelin" userId="e9f19f77-3c43-45b4-aa40-e880244cb77c" providerId="ADAL" clId="{6FBAEA7B-492C-4A94-BCAB-9DB737CA705B}" dt="2022-08-31T08:49:59.488" v="8235" actId="729"/>
        <pc:sldMkLst>
          <pc:docMk/>
          <pc:sldMk cId="186397203" sldId="3405"/>
        </pc:sldMkLst>
      </pc:sldChg>
      <pc:sldChg chg="del">
        <pc:chgData name="Alexis Kinzelin" userId="e9f19f77-3c43-45b4-aa40-e880244cb77c" providerId="ADAL" clId="{6FBAEA7B-492C-4A94-BCAB-9DB737CA705B}" dt="2022-08-29T15:50:51.903" v="2038" actId="47"/>
        <pc:sldMkLst>
          <pc:docMk/>
          <pc:sldMk cId="1865846244" sldId="3406"/>
        </pc:sldMkLst>
      </pc:sldChg>
      <pc:sldChg chg="addSp delSp modSp del mod setBg addAnim delAnim modAnim">
        <pc:chgData name="Alexis Kinzelin" userId="e9f19f77-3c43-45b4-aa40-e880244cb77c" providerId="ADAL" clId="{6FBAEA7B-492C-4A94-BCAB-9DB737CA705B}" dt="2022-08-30T14:08:16.069" v="4231" actId="47"/>
        <pc:sldMkLst>
          <pc:docMk/>
          <pc:sldMk cId="1465919219" sldId="3408"/>
        </pc:sldMkLst>
        <pc:spChg chg="add del mod">
          <ac:chgData name="Alexis Kinzelin" userId="e9f19f77-3c43-45b4-aa40-e880244cb77c" providerId="ADAL" clId="{6FBAEA7B-492C-4A94-BCAB-9DB737CA705B}" dt="2022-08-30T09:12:54.281" v="2551" actId="478"/>
          <ac:spMkLst>
            <pc:docMk/>
            <pc:sldMk cId="1465919219" sldId="3408"/>
            <ac:spMk id="2" creationId="{4B29B669-8EEF-79AE-9F72-32CD805BB712}"/>
          </ac:spMkLst>
        </pc:spChg>
        <pc:spChg chg="del mod">
          <ac:chgData name="Alexis Kinzelin" userId="e9f19f77-3c43-45b4-aa40-e880244cb77c" providerId="ADAL" clId="{6FBAEA7B-492C-4A94-BCAB-9DB737CA705B}" dt="2022-08-30T12:10:19.595" v="3166" actId="478"/>
          <ac:spMkLst>
            <pc:docMk/>
            <pc:sldMk cId="1465919219" sldId="3408"/>
            <ac:spMk id="3" creationId="{535B8133-8922-0DCA-D6B0-563937508FBF}"/>
          </ac:spMkLst>
        </pc:spChg>
        <pc:spChg chg="mod">
          <ac:chgData name="Alexis Kinzelin" userId="e9f19f77-3c43-45b4-aa40-e880244cb77c" providerId="ADAL" clId="{6FBAEA7B-492C-4A94-BCAB-9DB737CA705B}" dt="2022-08-30T12:29:59.823" v="3532" actId="1076"/>
          <ac:spMkLst>
            <pc:docMk/>
            <pc:sldMk cId="1465919219" sldId="3408"/>
            <ac:spMk id="4" creationId="{EBC83899-73F3-291C-B9D8-56F898DA1023}"/>
          </ac:spMkLst>
        </pc:spChg>
        <pc:spChg chg="mod">
          <ac:chgData name="Alexis Kinzelin" userId="e9f19f77-3c43-45b4-aa40-e880244cb77c" providerId="ADAL" clId="{6FBAEA7B-492C-4A94-BCAB-9DB737CA705B}" dt="2022-08-30T12:29:59.823" v="3532" actId="1076"/>
          <ac:spMkLst>
            <pc:docMk/>
            <pc:sldMk cId="1465919219" sldId="3408"/>
            <ac:spMk id="5" creationId="{B6132FF9-46C0-1F05-B1AE-42B9DB4E70EA}"/>
          </ac:spMkLst>
        </pc:spChg>
        <pc:spChg chg="mod">
          <ac:chgData name="Alexis Kinzelin" userId="e9f19f77-3c43-45b4-aa40-e880244cb77c" providerId="ADAL" clId="{6FBAEA7B-492C-4A94-BCAB-9DB737CA705B}" dt="2022-08-30T12:29:59.823" v="3532" actId="1076"/>
          <ac:spMkLst>
            <pc:docMk/>
            <pc:sldMk cId="1465919219" sldId="3408"/>
            <ac:spMk id="6" creationId="{F6CC05B5-1A5E-C70E-B72C-739E508E22F2}"/>
          </ac:spMkLst>
        </pc:spChg>
        <pc:spChg chg="del mod">
          <ac:chgData name="Alexis Kinzelin" userId="e9f19f77-3c43-45b4-aa40-e880244cb77c" providerId="ADAL" clId="{6FBAEA7B-492C-4A94-BCAB-9DB737CA705B}" dt="2022-08-30T12:09:28.878" v="3154" actId="478"/>
          <ac:spMkLst>
            <pc:docMk/>
            <pc:sldMk cId="1465919219" sldId="3408"/>
            <ac:spMk id="7" creationId="{9D159FDE-8289-941F-E404-DB2316B93248}"/>
          </ac:spMkLst>
        </pc:spChg>
        <pc:spChg chg="mod">
          <ac:chgData name="Alexis Kinzelin" userId="e9f19f77-3c43-45b4-aa40-e880244cb77c" providerId="ADAL" clId="{6FBAEA7B-492C-4A94-BCAB-9DB737CA705B}" dt="2022-08-30T12:29:59.823" v="3532" actId="1076"/>
          <ac:spMkLst>
            <pc:docMk/>
            <pc:sldMk cId="1465919219" sldId="3408"/>
            <ac:spMk id="9" creationId="{8461B36C-FA93-A86A-03D9-5CAD75776B9C}"/>
          </ac:spMkLst>
        </pc:spChg>
        <pc:spChg chg="mod">
          <ac:chgData name="Alexis Kinzelin" userId="e9f19f77-3c43-45b4-aa40-e880244cb77c" providerId="ADAL" clId="{6FBAEA7B-492C-4A94-BCAB-9DB737CA705B}" dt="2022-08-30T12:29:59.823" v="3532" actId="1076"/>
          <ac:spMkLst>
            <pc:docMk/>
            <pc:sldMk cId="1465919219" sldId="3408"/>
            <ac:spMk id="10" creationId="{648B9AD7-3395-C0F2-3CCA-B2142BE356B0}"/>
          </ac:spMkLst>
        </pc:spChg>
        <pc:spChg chg="mod">
          <ac:chgData name="Alexis Kinzelin" userId="e9f19f77-3c43-45b4-aa40-e880244cb77c" providerId="ADAL" clId="{6FBAEA7B-492C-4A94-BCAB-9DB737CA705B}" dt="2022-08-30T12:29:59.823" v="3532" actId="1076"/>
          <ac:spMkLst>
            <pc:docMk/>
            <pc:sldMk cId="1465919219" sldId="3408"/>
            <ac:spMk id="12" creationId="{EC37FC8C-9440-2FCE-B9AE-43ED55EFEFBE}"/>
          </ac:spMkLst>
        </pc:spChg>
        <pc:spChg chg="add mod">
          <ac:chgData name="Alexis Kinzelin" userId="e9f19f77-3c43-45b4-aa40-e880244cb77c" providerId="ADAL" clId="{6FBAEA7B-492C-4A94-BCAB-9DB737CA705B}" dt="2022-08-30T12:29:59.823" v="3532" actId="1076"/>
          <ac:spMkLst>
            <pc:docMk/>
            <pc:sldMk cId="1465919219" sldId="3408"/>
            <ac:spMk id="20" creationId="{AF4C6A6F-5E67-7B54-7F93-DDC9910F0484}"/>
          </ac:spMkLst>
        </pc:spChg>
        <pc:spChg chg="mod">
          <ac:chgData name="Alexis Kinzelin" userId="e9f19f77-3c43-45b4-aa40-e880244cb77c" providerId="ADAL" clId="{6FBAEA7B-492C-4A94-BCAB-9DB737CA705B}" dt="2022-08-30T09:12:02.279" v="2529"/>
          <ac:spMkLst>
            <pc:docMk/>
            <pc:sldMk cId="1465919219" sldId="3408"/>
            <ac:spMk id="26" creationId="{84A06239-A747-0C30-6465-4C70541AC463}"/>
          </ac:spMkLst>
        </pc:spChg>
        <pc:spChg chg="del mod">
          <ac:chgData name="Alexis Kinzelin" userId="e9f19f77-3c43-45b4-aa40-e880244cb77c" providerId="ADAL" clId="{6FBAEA7B-492C-4A94-BCAB-9DB737CA705B}" dt="2022-08-30T11:58:38.055" v="2996" actId="478"/>
          <ac:spMkLst>
            <pc:docMk/>
            <pc:sldMk cId="1465919219" sldId="3408"/>
            <ac:spMk id="28" creationId="{F9DD4D9F-DA5E-84F5-C771-2BE2C54C4234}"/>
          </ac:spMkLst>
        </pc:spChg>
        <pc:spChg chg="del mod">
          <ac:chgData name="Alexis Kinzelin" userId="e9f19f77-3c43-45b4-aa40-e880244cb77c" providerId="ADAL" clId="{6FBAEA7B-492C-4A94-BCAB-9DB737CA705B}" dt="2022-08-30T12:24:16.385" v="3396" actId="21"/>
          <ac:spMkLst>
            <pc:docMk/>
            <pc:sldMk cId="1465919219" sldId="3408"/>
            <ac:spMk id="30" creationId="{6BB7A1B9-281F-A32C-384C-36C821DEB21B}"/>
          </ac:spMkLst>
        </pc:spChg>
        <pc:spChg chg="add del mod">
          <ac:chgData name="Alexis Kinzelin" userId="e9f19f77-3c43-45b4-aa40-e880244cb77c" providerId="ADAL" clId="{6FBAEA7B-492C-4A94-BCAB-9DB737CA705B}" dt="2022-08-30T09:12:01.833" v="2526" actId="478"/>
          <ac:spMkLst>
            <pc:docMk/>
            <pc:sldMk cId="1465919219" sldId="3408"/>
            <ac:spMk id="32" creationId="{F6C6A67D-A1DC-B4A7-5A8F-2AC7B4625BB5}"/>
          </ac:spMkLst>
        </pc:spChg>
        <pc:spChg chg="add del mod">
          <ac:chgData name="Alexis Kinzelin" userId="e9f19f77-3c43-45b4-aa40-e880244cb77c" providerId="ADAL" clId="{6FBAEA7B-492C-4A94-BCAB-9DB737CA705B}" dt="2022-08-30T09:13:00.538" v="2553" actId="478"/>
          <ac:spMkLst>
            <pc:docMk/>
            <pc:sldMk cId="1465919219" sldId="3408"/>
            <ac:spMk id="34" creationId="{EBDB3BB7-8771-A1B4-58C1-38FB554BA169}"/>
          </ac:spMkLst>
        </pc:spChg>
        <pc:spChg chg="add mod">
          <ac:chgData name="Alexis Kinzelin" userId="e9f19f77-3c43-45b4-aa40-e880244cb77c" providerId="ADAL" clId="{6FBAEA7B-492C-4A94-BCAB-9DB737CA705B}" dt="2022-08-30T12:30:18.148" v="3534" actId="1076"/>
          <ac:spMkLst>
            <pc:docMk/>
            <pc:sldMk cId="1465919219" sldId="3408"/>
            <ac:spMk id="35" creationId="{EF45F6DE-A674-9F8C-E11E-12DB9FD105FD}"/>
          </ac:spMkLst>
        </pc:spChg>
        <pc:spChg chg="add del mod">
          <ac:chgData name="Alexis Kinzelin" userId="e9f19f77-3c43-45b4-aa40-e880244cb77c" providerId="ADAL" clId="{6FBAEA7B-492C-4A94-BCAB-9DB737CA705B}" dt="2022-08-30T12:19:47.008" v="3316" actId="478"/>
          <ac:spMkLst>
            <pc:docMk/>
            <pc:sldMk cId="1465919219" sldId="3408"/>
            <ac:spMk id="44" creationId="{74EC511A-AF07-C305-B69B-EEFE92A4FD00}"/>
          </ac:spMkLst>
        </pc:spChg>
        <pc:spChg chg="add del mod">
          <ac:chgData name="Alexis Kinzelin" userId="e9f19f77-3c43-45b4-aa40-e880244cb77c" providerId="ADAL" clId="{6FBAEA7B-492C-4A94-BCAB-9DB737CA705B}" dt="2022-08-30T12:19:47.008" v="3316" actId="478"/>
          <ac:spMkLst>
            <pc:docMk/>
            <pc:sldMk cId="1465919219" sldId="3408"/>
            <ac:spMk id="45" creationId="{E3C4D008-E714-43B2-73C1-B9692114C96B}"/>
          </ac:spMkLst>
        </pc:spChg>
        <pc:spChg chg="add del mod">
          <ac:chgData name="Alexis Kinzelin" userId="e9f19f77-3c43-45b4-aa40-e880244cb77c" providerId="ADAL" clId="{6FBAEA7B-492C-4A94-BCAB-9DB737CA705B}" dt="2022-08-30T12:19:47.008" v="3316" actId="478"/>
          <ac:spMkLst>
            <pc:docMk/>
            <pc:sldMk cId="1465919219" sldId="3408"/>
            <ac:spMk id="46" creationId="{49F27E1A-5D3E-BA84-9332-FFA624E8A43F}"/>
          </ac:spMkLst>
        </pc:spChg>
        <pc:spChg chg="mod">
          <ac:chgData name="Alexis Kinzelin" userId="e9f19f77-3c43-45b4-aa40-e880244cb77c" providerId="ADAL" clId="{6FBAEA7B-492C-4A94-BCAB-9DB737CA705B}" dt="2022-08-30T12:29:59.823" v="3532" actId="1076"/>
          <ac:spMkLst>
            <pc:docMk/>
            <pc:sldMk cId="1465919219" sldId="3408"/>
            <ac:spMk id="47" creationId="{56C5240F-330B-EFDB-AF46-91F4D77301CB}"/>
          </ac:spMkLst>
        </pc:spChg>
        <pc:spChg chg="add del mod">
          <ac:chgData name="Alexis Kinzelin" userId="e9f19f77-3c43-45b4-aa40-e880244cb77c" providerId="ADAL" clId="{6FBAEA7B-492C-4A94-BCAB-9DB737CA705B}" dt="2022-08-30T12:19:47.008" v="3316" actId="478"/>
          <ac:spMkLst>
            <pc:docMk/>
            <pc:sldMk cId="1465919219" sldId="3408"/>
            <ac:spMk id="49" creationId="{FFD45E32-8634-8F01-8E6D-5A392139EEE4}"/>
          </ac:spMkLst>
        </pc:spChg>
        <pc:spChg chg="del mod">
          <ac:chgData name="Alexis Kinzelin" userId="e9f19f77-3c43-45b4-aa40-e880244cb77c" providerId="ADAL" clId="{6FBAEA7B-492C-4A94-BCAB-9DB737CA705B}" dt="2022-08-30T12:19:47.008" v="3316" actId="478"/>
          <ac:spMkLst>
            <pc:docMk/>
            <pc:sldMk cId="1465919219" sldId="3408"/>
            <ac:spMk id="50" creationId="{50772C15-F22B-86A2-4BB1-499D0003CA9D}"/>
          </ac:spMkLst>
        </pc:spChg>
        <pc:spChg chg="add del mod">
          <ac:chgData name="Alexis Kinzelin" userId="e9f19f77-3c43-45b4-aa40-e880244cb77c" providerId="ADAL" clId="{6FBAEA7B-492C-4A94-BCAB-9DB737CA705B}" dt="2022-08-30T12:19:47.008" v="3316" actId="478"/>
          <ac:spMkLst>
            <pc:docMk/>
            <pc:sldMk cId="1465919219" sldId="3408"/>
            <ac:spMk id="51" creationId="{545CD9FA-1B1B-D271-51C5-86A1273EE8A1}"/>
          </ac:spMkLst>
        </pc:spChg>
        <pc:spChg chg="mod">
          <ac:chgData name="Alexis Kinzelin" userId="e9f19f77-3c43-45b4-aa40-e880244cb77c" providerId="ADAL" clId="{6FBAEA7B-492C-4A94-BCAB-9DB737CA705B}" dt="2022-08-30T12:20:22.633" v="3325" actId="1076"/>
          <ac:spMkLst>
            <pc:docMk/>
            <pc:sldMk cId="1465919219" sldId="3408"/>
            <ac:spMk id="55" creationId="{C84AEE52-3716-B4ED-864D-5AB55D9813CE}"/>
          </ac:spMkLst>
        </pc:spChg>
        <pc:spChg chg="add mod">
          <ac:chgData name="Alexis Kinzelin" userId="e9f19f77-3c43-45b4-aa40-e880244cb77c" providerId="ADAL" clId="{6FBAEA7B-492C-4A94-BCAB-9DB737CA705B}" dt="2022-08-30T12:29:59.823" v="3532" actId="1076"/>
          <ac:spMkLst>
            <pc:docMk/>
            <pc:sldMk cId="1465919219" sldId="3408"/>
            <ac:spMk id="57" creationId="{F4A5AA31-FF09-3B2B-7F5A-7968A0C66466}"/>
          </ac:spMkLst>
        </pc:spChg>
        <pc:spChg chg="mod">
          <ac:chgData name="Alexis Kinzelin" userId="e9f19f77-3c43-45b4-aa40-e880244cb77c" providerId="ADAL" clId="{6FBAEA7B-492C-4A94-BCAB-9DB737CA705B}" dt="2022-08-30T12:29:59.823" v="3532" actId="1076"/>
          <ac:spMkLst>
            <pc:docMk/>
            <pc:sldMk cId="1465919219" sldId="3408"/>
            <ac:spMk id="58" creationId="{8A9851E8-89D7-475A-0DAE-6E6ABEF169F3}"/>
          </ac:spMkLst>
        </pc:spChg>
        <pc:spChg chg="add del mod">
          <ac:chgData name="Alexis Kinzelin" userId="e9f19f77-3c43-45b4-aa40-e880244cb77c" providerId="ADAL" clId="{6FBAEA7B-492C-4A94-BCAB-9DB737CA705B}" dt="2022-08-30T12:09:38.044" v="3156" actId="478"/>
          <ac:spMkLst>
            <pc:docMk/>
            <pc:sldMk cId="1465919219" sldId="3408"/>
            <ac:spMk id="62" creationId="{62796BF8-07CF-53AA-6E35-42FD92292E1B}"/>
          </ac:spMkLst>
        </pc:spChg>
        <pc:spChg chg="add mod ord">
          <ac:chgData name="Alexis Kinzelin" userId="e9f19f77-3c43-45b4-aa40-e880244cb77c" providerId="ADAL" clId="{6FBAEA7B-492C-4A94-BCAB-9DB737CA705B}" dt="2022-08-30T12:29:59.823" v="3532" actId="1076"/>
          <ac:spMkLst>
            <pc:docMk/>
            <pc:sldMk cId="1465919219" sldId="3408"/>
            <ac:spMk id="63" creationId="{A6AC329A-15D4-75AC-E5A6-F015AADE0C24}"/>
          </ac:spMkLst>
        </pc:spChg>
        <pc:spChg chg="add mod ord">
          <ac:chgData name="Alexis Kinzelin" userId="e9f19f77-3c43-45b4-aa40-e880244cb77c" providerId="ADAL" clId="{6FBAEA7B-492C-4A94-BCAB-9DB737CA705B}" dt="2022-08-30T12:29:59.823" v="3532" actId="1076"/>
          <ac:spMkLst>
            <pc:docMk/>
            <pc:sldMk cId="1465919219" sldId="3408"/>
            <ac:spMk id="64" creationId="{6E1FE901-0755-CCF3-B312-D141C57516F1}"/>
          </ac:spMkLst>
        </pc:spChg>
        <pc:spChg chg="add del mod">
          <ac:chgData name="Alexis Kinzelin" userId="e9f19f77-3c43-45b4-aa40-e880244cb77c" providerId="ADAL" clId="{6FBAEA7B-492C-4A94-BCAB-9DB737CA705B}" dt="2022-08-30T12:20:56.317" v="3334" actId="478"/>
          <ac:spMkLst>
            <pc:docMk/>
            <pc:sldMk cId="1465919219" sldId="3408"/>
            <ac:spMk id="65" creationId="{E7A9F1C6-710F-3FAA-B564-957A0EE60E07}"/>
          </ac:spMkLst>
        </pc:spChg>
        <pc:spChg chg="add del mod">
          <ac:chgData name="Alexis Kinzelin" userId="e9f19f77-3c43-45b4-aa40-e880244cb77c" providerId="ADAL" clId="{6FBAEA7B-492C-4A94-BCAB-9DB737CA705B}" dt="2022-08-30T12:13:27.674" v="3236" actId="478"/>
          <ac:spMkLst>
            <pc:docMk/>
            <pc:sldMk cId="1465919219" sldId="3408"/>
            <ac:spMk id="66" creationId="{F2CDD4A1-C591-1C8E-F1C5-F7B5F015F4DB}"/>
          </ac:spMkLst>
        </pc:spChg>
        <pc:spChg chg="add mod">
          <ac:chgData name="Alexis Kinzelin" userId="e9f19f77-3c43-45b4-aa40-e880244cb77c" providerId="ADAL" clId="{6FBAEA7B-492C-4A94-BCAB-9DB737CA705B}" dt="2022-08-30T12:29:59.823" v="3532" actId="1076"/>
          <ac:spMkLst>
            <pc:docMk/>
            <pc:sldMk cId="1465919219" sldId="3408"/>
            <ac:spMk id="83" creationId="{0AA09A05-19CD-651D-7A3C-F21C21E6E328}"/>
          </ac:spMkLst>
        </pc:spChg>
        <pc:spChg chg="add mod">
          <ac:chgData name="Alexis Kinzelin" userId="e9f19f77-3c43-45b4-aa40-e880244cb77c" providerId="ADAL" clId="{6FBAEA7B-492C-4A94-BCAB-9DB737CA705B}" dt="2022-08-30T12:29:59.823" v="3532" actId="1076"/>
          <ac:spMkLst>
            <pc:docMk/>
            <pc:sldMk cId="1465919219" sldId="3408"/>
            <ac:spMk id="86" creationId="{4C23D976-529A-6F2F-6ADE-2A9E86241908}"/>
          </ac:spMkLst>
        </pc:spChg>
        <pc:grpChg chg="add del mod">
          <ac:chgData name="Alexis Kinzelin" userId="e9f19f77-3c43-45b4-aa40-e880244cb77c" providerId="ADAL" clId="{6FBAEA7B-492C-4A94-BCAB-9DB737CA705B}" dt="2022-08-30T09:12:02.664" v="2531"/>
          <ac:grpSpMkLst>
            <pc:docMk/>
            <pc:sldMk cId="1465919219" sldId="3408"/>
            <ac:grpSpMk id="20" creationId="{46CB02B8-219F-B6ED-34E4-C1BBBEEE73B0}"/>
          </ac:grpSpMkLst>
        </pc:grpChg>
        <pc:grpChg chg="mod">
          <ac:chgData name="Alexis Kinzelin" userId="e9f19f77-3c43-45b4-aa40-e880244cb77c" providerId="ADAL" clId="{6FBAEA7B-492C-4A94-BCAB-9DB737CA705B}" dt="2022-08-29T14:25:26.052" v="261"/>
          <ac:grpSpMkLst>
            <pc:docMk/>
            <pc:sldMk cId="1465919219" sldId="3408"/>
            <ac:grpSpMk id="31" creationId="{FF04CD1E-8552-869E-CD9A-A29337DF8E0E}"/>
          </ac:grpSpMkLst>
        </pc:grpChg>
        <pc:grpChg chg="mod">
          <ac:chgData name="Alexis Kinzelin" userId="e9f19f77-3c43-45b4-aa40-e880244cb77c" providerId="ADAL" clId="{6FBAEA7B-492C-4A94-BCAB-9DB737CA705B}" dt="2022-08-29T14:25:36.127" v="284"/>
          <ac:grpSpMkLst>
            <pc:docMk/>
            <pc:sldMk cId="1465919219" sldId="3408"/>
            <ac:grpSpMk id="41" creationId="{6C976899-5E04-C792-2AD5-B750136DCA6E}"/>
          </ac:grpSpMkLst>
        </pc:grpChg>
        <pc:grpChg chg="add del mod">
          <ac:chgData name="Alexis Kinzelin" userId="e9f19f77-3c43-45b4-aa40-e880244cb77c" providerId="ADAL" clId="{6FBAEA7B-492C-4A94-BCAB-9DB737CA705B}" dt="2022-08-30T12:20:26.950" v="3331" actId="478"/>
          <ac:grpSpMkLst>
            <pc:docMk/>
            <pc:sldMk cId="1465919219" sldId="3408"/>
            <ac:grpSpMk id="54" creationId="{1604AA02-DDAB-F32B-5AC5-332B27962402}"/>
          </ac:grpSpMkLst>
        </pc:grpChg>
        <pc:grpChg chg="add del mod">
          <ac:chgData name="Alexis Kinzelin" userId="e9f19f77-3c43-45b4-aa40-e880244cb77c" providerId="ADAL" clId="{6FBAEA7B-492C-4A94-BCAB-9DB737CA705B}" dt="2022-08-29T14:26:12.998" v="335"/>
          <ac:grpSpMkLst>
            <pc:docMk/>
            <pc:sldMk cId="1465919219" sldId="3408"/>
            <ac:grpSpMk id="62" creationId="{1746CFCD-98F6-A31E-EADE-FC6E2DA2FE88}"/>
          </ac:grpSpMkLst>
        </pc:grpChg>
        <pc:grpChg chg="add del mod">
          <ac:chgData name="Alexis Kinzelin" userId="e9f19f77-3c43-45b4-aa40-e880244cb77c" providerId="ADAL" clId="{6FBAEA7B-492C-4A94-BCAB-9DB737CA705B}" dt="2022-08-29T14:26:12.998" v="335"/>
          <ac:grpSpMkLst>
            <pc:docMk/>
            <pc:sldMk cId="1465919219" sldId="3408"/>
            <ac:grpSpMk id="63" creationId="{366FD763-367F-ECFC-0D0D-A5C5B04C3CC9}"/>
          </ac:grpSpMkLst>
        </pc:grpChg>
        <pc:grpChg chg="mod">
          <ac:chgData name="Alexis Kinzelin" userId="e9f19f77-3c43-45b4-aa40-e880244cb77c" providerId="ADAL" clId="{6FBAEA7B-492C-4A94-BCAB-9DB737CA705B}" dt="2022-08-29T14:26:11.271" v="322"/>
          <ac:grpSpMkLst>
            <pc:docMk/>
            <pc:sldMk cId="1465919219" sldId="3408"/>
            <ac:grpSpMk id="76" creationId="{F1C5AB28-0C93-6647-2E4C-36CE2FC93B1C}"/>
          </ac:grpSpMkLst>
        </pc:grpChg>
        <pc:grpChg chg="del mod">
          <ac:chgData name="Alexis Kinzelin" userId="e9f19f77-3c43-45b4-aa40-e880244cb77c" providerId="ADAL" clId="{6FBAEA7B-492C-4A94-BCAB-9DB737CA705B}" dt="2022-08-29T14:26:36.446" v="353" actId="478"/>
          <ac:grpSpMkLst>
            <pc:docMk/>
            <pc:sldMk cId="1465919219" sldId="3408"/>
            <ac:grpSpMk id="88" creationId="{763CDDEC-241E-302A-2DF7-EBE8B8B12AD5}"/>
          </ac:grpSpMkLst>
        </pc:grpChg>
        <pc:grpChg chg="del mod">
          <ac:chgData name="Alexis Kinzelin" userId="e9f19f77-3c43-45b4-aa40-e880244cb77c" providerId="ADAL" clId="{6FBAEA7B-492C-4A94-BCAB-9DB737CA705B}" dt="2022-08-29T14:26:36.446" v="353" actId="478"/>
          <ac:grpSpMkLst>
            <pc:docMk/>
            <pc:sldMk cId="1465919219" sldId="3408"/>
            <ac:grpSpMk id="89" creationId="{53C3F4FD-28E7-B6ED-04BA-E8D51EF1C6F9}"/>
          </ac:grpSpMkLst>
        </pc:grpChg>
        <pc:picChg chg="add del mod">
          <ac:chgData name="Alexis Kinzelin" userId="e9f19f77-3c43-45b4-aa40-e880244cb77c" providerId="ADAL" clId="{6FBAEA7B-492C-4A94-BCAB-9DB737CA705B}" dt="2022-08-30T11:56:26.632" v="2982" actId="478"/>
          <ac:picMkLst>
            <pc:docMk/>
            <pc:sldMk cId="1465919219" sldId="3408"/>
            <ac:picMk id="8" creationId="{7C4FDDB5-3330-A666-FEC8-70F0B5637F53}"/>
          </ac:picMkLst>
        </pc:picChg>
        <pc:picChg chg="add">
          <ac:chgData name="Alexis Kinzelin" userId="e9f19f77-3c43-45b4-aa40-e880244cb77c" providerId="ADAL" clId="{6FBAEA7B-492C-4A94-BCAB-9DB737CA705B}" dt="2022-08-29T16:35:55.249" v="2491" actId="22"/>
          <ac:picMkLst>
            <pc:docMk/>
            <pc:sldMk cId="1465919219" sldId="3408"/>
            <ac:picMk id="11" creationId="{DE87E705-6367-C64C-5026-BE9A21804784}"/>
          </ac:picMkLst>
        </pc:picChg>
        <pc:picChg chg="add mod">
          <ac:chgData name="Alexis Kinzelin" userId="e9f19f77-3c43-45b4-aa40-e880244cb77c" providerId="ADAL" clId="{6FBAEA7B-492C-4A94-BCAB-9DB737CA705B}" dt="2022-08-29T16:36:12.727" v="2492" actId="1076"/>
          <ac:picMkLst>
            <pc:docMk/>
            <pc:sldMk cId="1465919219" sldId="3408"/>
            <ac:picMk id="14" creationId="{EFB9DBF5-1FC2-274D-F057-4A28252AACCE}"/>
          </ac:picMkLst>
        </pc:picChg>
        <pc:picChg chg="add mod">
          <ac:chgData name="Alexis Kinzelin" userId="e9f19f77-3c43-45b4-aa40-e880244cb77c" providerId="ADAL" clId="{6FBAEA7B-492C-4A94-BCAB-9DB737CA705B}" dt="2022-08-29T16:36:12.727" v="2492" actId="1076"/>
          <ac:picMkLst>
            <pc:docMk/>
            <pc:sldMk cId="1465919219" sldId="3408"/>
            <ac:picMk id="16" creationId="{CF81BBFC-1339-FBFB-498F-5DA989DA48D2}"/>
          </ac:picMkLst>
        </pc:picChg>
        <pc:picChg chg="mod">
          <ac:chgData name="Alexis Kinzelin" userId="e9f19f77-3c43-45b4-aa40-e880244cb77c" providerId="ADAL" clId="{6FBAEA7B-492C-4A94-BCAB-9DB737CA705B}" dt="2022-08-30T12:29:59.823" v="3532" actId="1076"/>
          <ac:picMkLst>
            <pc:docMk/>
            <pc:sldMk cId="1465919219" sldId="3408"/>
            <ac:picMk id="17" creationId="{2B6782DB-6731-E47B-6155-E320C2BFD2F3}"/>
          </ac:picMkLst>
        </pc:picChg>
        <pc:picChg chg="add mod">
          <ac:chgData name="Alexis Kinzelin" userId="e9f19f77-3c43-45b4-aa40-e880244cb77c" providerId="ADAL" clId="{6FBAEA7B-492C-4A94-BCAB-9DB737CA705B}" dt="2022-08-29T16:36:12.727" v="2492" actId="1076"/>
          <ac:picMkLst>
            <pc:docMk/>
            <pc:sldMk cId="1465919219" sldId="3408"/>
            <ac:picMk id="19" creationId="{D6DBC356-13CD-893F-AAE1-4D448408E94C}"/>
          </ac:picMkLst>
        </pc:picChg>
        <pc:picChg chg="mod">
          <ac:chgData name="Alexis Kinzelin" userId="e9f19f77-3c43-45b4-aa40-e880244cb77c" providerId="ADAL" clId="{6FBAEA7B-492C-4A94-BCAB-9DB737CA705B}" dt="2022-08-30T12:29:59.823" v="3532" actId="1076"/>
          <ac:picMkLst>
            <pc:docMk/>
            <pc:sldMk cId="1465919219" sldId="3408"/>
            <ac:picMk id="21" creationId="{D541EE9F-B049-FEFA-A2E4-8F0282F6EA7D}"/>
          </ac:picMkLst>
        </pc:picChg>
        <pc:picChg chg="mod">
          <ac:chgData name="Alexis Kinzelin" userId="e9f19f77-3c43-45b4-aa40-e880244cb77c" providerId="ADAL" clId="{6FBAEA7B-492C-4A94-BCAB-9DB737CA705B}" dt="2022-08-30T09:11:13.839" v="2510"/>
          <ac:picMkLst>
            <pc:docMk/>
            <pc:sldMk cId="1465919219" sldId="3408"/>
            <ac:picMk id="22" creationId="{1B5C40C1-2D27-27AB-8C1A-20A9EF3E89CC}"/>
          </ac:picMkLst>
        </pc:picChg>
        <pc:picChg chg="mod">
          <ac:chgData name="Alexis Kinzelin" userId="e9f19f77-3c43-45b4-aa40-e880244cb77c" providerId="ADAL" clId="{6FBAEA7B-492C-4A94-BCAB-9DB737CA705B}" dt="2022-08-30T12:29:59.823" v="3532" actId="1076"/>
          <ac:picMkLst>
            <pc:docMk/>
            <pc:sldMk cId="1465919219" sldId="3408"/>
            <ac:picMk id="23" creationId="{E1A696C5-ABB5-74B2-54A9-30B1CE1A936F}"/>
          </ac:picMkLst>
        </pc:picChg>
        <pc:picChg chg="mod">
          <ac:chgData name="Alexis Kinzelin" userId="e9f19f77-3c43-45b4-aa40-e880244cb77c" providerId="ADAL" clId="{6FBAEA7B-492C-4A94-BCAB-9DB737CA705B}" dt="2022-08-30T09:11:13.839" v="2510"/>
          <ac:picMkLst>
            <pc:docMk/>
            <pc:sldMk cId="1465919219" sldId="3408"/>
            <ac:picMk id="24" creationId="{3D549B3A-0A9E-31D3-B67D-B2409889C796}"/>
          </ac:picMkLst>
        </pc:picChg>
        <pc:picChg chg="mod">
          <ac:chgData name="Alexis Kinzelin" userId="e9f19f77-3c43-45b4-aa40-e880244cb77c" providerId="ADAL" clId="{6FBAEA7B-492C-4A94-BCAB-9DB737CA705B}" dt="2022-08-30T12:29:59.823" v="3532" actId="1076"/>
          <ac:picMkLst>
            <pc:docMk/>
            <pc:sldMk cId="1465919219" sldId="3408"/>
            <ac:picMk id="25" creationId="{0AFD357A-9C81-3310-70C6-402B00E280C5}"/>
          </ac:picMkLst>
        </pc:picChg>
        <pc:picChg chg="del mod">
          <ac:chgData name="Alexis Kinzelin" userId="e9f19f77-3c43-45b4-aa40-e880244cb77c" providerId="ADAL" clId="{6FBAEA7B-492C-4A94-BCAB-9DB737CA705B}" dt="2022-08-30T12:20:32.291" v="3333" actId="478"/>
          <ac:picMkLst>
            <pc:docMk/>
            <pc:sldMk cId="1465919219" sldId="3408"/>
            <ac:picMk id="27" creationId="{07451E15-3921-C770-E5CB-F87090405C10}"/>
          </ac:picMkLst>
        </pc:picChg>
        <pc:picChg chg="mod">
          <ac:chgData name="Alexis Kinzelin" userId="e9f19f77-3c43-45b4-aa40-e880244cb77c" providerId="ADAL" clId="{6FBAEA7B-492C-4A94-BCAB-9DB737CA705B}" dt="2022-08-30T12:29:59.823" v="3532" actId="1076"/>
          <ac:picMkLst>
            <pc:docMk/>
            <pc:sldMk cId="1465919219" sldId="3408"/>
            <ac:picMk id="29" creationId="{19B42831-CACD-05C7-32F3-10FBEB4ED41F}"/>
          </ac:picMkLst>
        </pc:picChg>
        <pc:picChg chg="add mod">
          <ac:chgData name="Alexis Kinzelin" userId="e9f19f77-3c43-45b4-aa40-e880244cb77c" providerId="ADAL" clId="{6FBAEA7B-492C-4A94-BCAB-9DB737CA705B}" dt="2022-08-30T12:29:59.823" v="3532" actId="1076"/>
          <ac:picMkLst>
            <pc:docMk/>
            <pc:sldMk cId="1465919219" sldId="3408"/>
            <ac:picMk id="53" creationId="{F316FA39-3A5B-6A60-8350-106098195FE1}"/>
          </ac:picMkLst>
        </pc:picChg>
        <pc:picChg chg="mod">
          <ac:chgData name="Alexis Kinzelin" userId="e9f19f77-3c43-45b4-aa40-e880244cb77c" providerId="ADAL" clId="{6FBAEA7B-492C-4A94-BCAB-9DB737CA705B}" dt="2022-08-30T12:20:22.633" v="3325" actId="1076"/>
          <ac:picMkLst>
            <pc:docMk/>
            <pc:sldMk cId="1465919219" sldId="3408"/>
            <ac:picMk id="56" creationId="{3B6763EC-135D-2BB4-23FE-F5BB3452F339}"/>
          </ac:picMkLst>
        </pc:picChg>
        <pc:picChg chg="add del">
          <ac:chgData name="Alexis Kinzelin" userId="e9f19f77-3c43-45b4-aa40-e880244cb77c" providerId="ADAL" clId="{6FBAEA7B-492C-4A94-BCAB-9DB737CA705B}" dt="2022-08-30T12:09:21.245" v="3148" actId="22"/>
          <ac:picMkLst>
            <pc:docMk/>
            <pc:sldMk cId="1465919219" sldId="3408"/>
            <ac:picMk id="61" creationId="{A15D8F5F-2829-E050-0CBD-C481F3CA7FAB}"/>
          </ac:picMkLst>
        </pc:picChg>
        <pc:picChg chg="add del mod">
          <ac:chgData name="Alexis Kinzelin" userId="e9f19f77-3c43-45b4-aa40-e880244cb77c" providerId="ADAL" clId="{6FBAEA7B-492C-4A94-BCAB-9DB737CA705B}" dt="2022-08-30T12:20:23.313" v="3327" actId="22"/>
          <ac:picMkLst>
            <pc:docMk/>
            <pc:sldMk cId="1465919219" sldId="3408"/>
            <ac:picMk id="78" creationId="{51D93BB3-734D-E064-2E93-E4024B29A6EC}"/>
          </ac:picMkLst>
        </pc:picChg>
        <pc:picChg chg="add mod">
          <ac:chgData name="Alexis Kinzelin" userId="e9f19f77-3c43-45b4-aa40-e880244cb77c" providerId="ADAL" clId="{6FBAEA7B-492C-4A94-BCAB-9DB737CA705B}" dt="2022-08-30T12:29:59.823" v="3532" actId="1076"/>
          <ac:picMkLst>
            <pc:docMk/>
            <pc:sldMk cId="1465919219" sldId="3408"/>
            <ac:picMk id="80" creationId="{A45D74F8-8C01-053F-FA76-F45E74330FFD}"/>
          </ac:picMkLst>
        </pc:picChg>
        <pc:picChg chg="add mod">
          <ac:chgData name="Alexis Kinzelin" userId="e9f19f77-3c43-45b4-aa40-e880244cb77c" providerId="ADAL" clId="{6FBAEA7B-492C-4A94-BCAB-9DB737CA705B}" dt="2022-08-30T12:29:59.823" v="3532" actId="1076"/>
          <ac:picMkLst>
            <pc:docMk/>
            <pc:sldMk cId="1465919219" sldId="3408"/>
            <ac:picMk id="89" creationId="{F749C57F-8C06-5E15-CF9F-8D1003221314}"/>
          </ac:picMkLst>
        </pc:picChg>
        <pc:picChg chg="add mod">
          <ac:chgData name="Alexis Kinzelin" userId="e9f19f77-3c43-45b4-aa40-e880244cb77c" providerId="ADAL" clId="{6FBAEA7B-492C-4A94-BCAB-9DB737CA705B}" dt="2022-08-30T12:29:59.823" v="3532" actId="1076"/>
          <ac:picMkLst>
            <pc:docMk/>
            <pc:sldMk cId="1465919219" sldId="3408"/>
            <ac:picMk id="91" creationId="{2DC17971-0E92-DD68-F799-807C4E376A28}"/>
          </ac:picMkLst>
        </pc:picChg>
        <pc:picChg chg="add del mod">
          <ac:chgData name="Alexis Kinzelin" userId="e9f19f77-3c43-45b4-aa40-e880244cb77c" providerId="ADAL" clId="{6FBAEA7B-492C-4A94-BCAB-9DB737CA705B}" dt="2022-08-30T12:22:24.252" v="3367" actId="21"/>
          <ac:picMkLst>
            <pc:docMk/>
            <pc:sldMk cId="1465919219" sldId="3408"/>
            <ac:picMk id="1026" creationId="{921A373A-5742-39E1-83B3-29D0AE99505E}"/>
          </ac:picMkLst>
        </pc:picChg>
        <pc:picChg chg="add del mod">
          <ac:chgData name="Alexis Kinzelin" userId="e9f19f77-3c43-45b4-aa40-e880244cb77c" providerId="ADAL" clId="{6FBAEA7B-492C-4A94-BCAB-9DB737CA705B}" dt="2022-08-30T12:19:15.981" v="3307" actId="478"/>
          <ac:picMkLst>
            <pc:docMk/>
            <pc:sldMk cId="1465919219" sldId="3408"/>
            <ac:picMk id="1028" creationId="{DFF7AC8B-2570-4534-23A2-019BC3A7DEA4}"/>
          </ac:picMkLst>
        </pc:picChg>
        <pc:inkChg chg="add del mod">
          <ac:chgData name="Alexis Kinzelin" userId="e9f19f77-3c43-45b4-aa40-e880244cb77c" providerId="ADAL" clId="{6FBAEA7B-492C-4A94-BCAB-9DB737CA705B}" dt="2022-08-29T14:25:28.441" v="272" actId="9405"/>
          <ac:inkMkLst>
            <pc:docMk/>
            <pc:sldMk cId="1465919219" sldId="3408"/>
            <ac:inkMk id="8" creationId="{92B18631-9166-F868-3658-1B9823081DE6}"/>
          </ac:inkMkLst>
        </pc:inkChg>
        <pc:inkChg chg="add del mod">
          <ac:chgData name="Alexis Kinzelin" userId="e9f19f77-3c43-45b4-aa40-e880244cb77c" providerId="ADAL" clId="{6FBAEA7B-492C-4A94-BCAB-9DB737CA705B}" dt="2022-08-29T14:25:28.143" v="271" actId="9405"/>
          <ac:inkMkLst>
            <pc:docMk/>
            <pc:sldMk cId="1465919219" sldId="3408"/>
            <ac:inkMk id="11" creationId="{8803BD19-6015-C7CB-4C16-29A1CCE02D64}"/>
          </ac:inkMkLst>
        </pc:inkChg>
        <pc:inkChg chg="add del mod">
          <ac:chgData name="Alexis Kinzelin" userId="e9f19f77-3c43-45b4-aa40-e880244cb77c" providerId="ADAL" clId="{6FBAEA7B-492C-4A94-BCAB-9DB737CA705B}" dt="2022-08-29T14:25:27.831" v="270" actId="9405"/>
          <ac:inkMkLst>
            <pc:docMk/>
            <pc:sldMk cId="1465919219" sldId="3408"/>
            <ac:inkMk id="13" creationId="{CF63BF6C-B6A6-35EA-EF9A-487395E5BE29}"/>
          </ac:inkMkLst>
        </pc:inkChg>
        <pc:inkChg chg="add del mod">
          <ac:chgData name="Alexis Kinzelin" userId="e9f19f77-3c43-45b4-aa40-e880244cb77c" providerId="ADAL" clId="{6FBAEA7B-492C-4A94-BCAB-9DB737CA705B}" dt="2022-08-29T14:25:27.655" v="269" actId="9405"/>
          <ac:inkMkLst>
            <pc:docMk/>
            <pc:sldMk cId="1465919219" sldId="3408"/>
            <ac:inkMk id="14" creationId="{7DD76F29-1FA6-765B-0AFB-BBEE9CD2CDC3}"/>
          </ac:inkMkLst>
        </pc:inkChg>
        <pc:inkChg chg="add del mod">
          <ac:chgData name="Alexis Kinzelin" userId="e9f19f77-3c43-45b4-aa40-e880244cb77c" providerId="ADAL" clId="{6FBAEA7B-492C-4A94-BCAB-9DB737CA705B}" dt="2022-08-29T14:25:27.467" v="268" actId="9405"/>
          <ac:inkMkLst>
            <pc:docMk/>
            <pc:sldMk cId="1465919219" sldId="3408"/>
            <ac:inkMk id="15" creationId="{190B7574-B22C-9184-5156-4FBBFD23035D}"/>
          </ac:inkMkLst>
        </pc:inkChg>
        <pc:inkChg chg="add del mod">
          <ac:chgData name="Alexis Kinzelin" userId="e9f19f77-3c43-45b4-aa40-e880244cb77c" providerId="ADAL" clId="{6FBAEA7B-492C-4A94-BCAB-9DB737CA705B}" dt="2022-08-29T14:25:27.278" v="267" actId="9405"/>
          <ac:inkMkLst>
            <pc:docMk/>
            <pc:sldMk cId="1465919219" sldId="3408"/>
            <ac:inkMk id="16" creationId="{339B6EFD-B706-8BB9-8DBD-287D3273E4E6}"/>
          </ac:inkMkLst>
        </pc:inkChg>
        <pc:inkChg chg="add del mod">
          <ac:chgData name="Alexis Kinzelin" userId="e9f19f77-3c43-45b4-aa40-e880244cb77c" providerId="ADAL" clId="{6FBAEA7B-492C-4A94-BCAB-9DB737CA705B}" dt="2022-08-29T14:25:27.090" v="266" actId="9405"/>
          <ac:inkMkLst>
            <pc:docMk/>
            <pc:sldMk cId="1465919219" sldId="3408"/>
            <ac:inkMk id="18" creationId="{D02AA3E6-8A77-5068-0F7A-E78A3B09BA4D}"/>
          </ac:inkMkLst>
        </pc:inkChg>
        <pc:inkChg chg="add del mod">
          <ac:chgData name="Alexis Kinzelin" userId="e9f19f77-3c43-45b4-aa40-e880244cb77c" providerId="ADAL" clId="{6FBAEA7B-492C-4A94-BCAB-9DB737CA705B}" dt="2022-08-29T14:25:26.917" v="265" actId="9405"/>
          <ac:inkMkLst>
            <pc:docMk/>
            <pc:sldMk cId="1465919219" sldId="3408"/>
            <ac:inkMk id="19" creationId="{B1AC27E6-D4D0-ADD1-329C-6624891EF539}"/>
          </ac:inkMkLst>
        </pc:inkChg>
        <pc:inkChg chg="add del mod">
          <ac:chgData name="Alexis Kinzelin" userId="e9f19f77-3c43-45b4-aa40-e880244cb77c" providerId="ADAL" clId="{6FBAEA7B-492C-4A94-BCAB-9DB737CA705B}" dt="2022-08-29T14:25:26.744" v="264" actId="9405"/>
          <ac:inkMkLst>
            <pc:docMk/>
            <pc:sldMk cId="1465919219" sldId="3408"/>
            <ac:inkMk id="20" creationId="{6A6D521A-33F6-B6CE-CEF0-B14989C2C126}"/>
          </ac:inkMkLst>
        </pc:inkChg>
        <pc:inkChg chg="add del mod">
          <ac:chgData name="Alexis Kinzelin" userId="e9f19f77-3c43-45b4-aa40-e880244cb77c" providerId="ADAL" clId="{6FBAEA7B-492C-4A94-BCAB-9DB737CA705B}" dt="2022-08-29T14:25:26.586" v="263" actId="9405"/>
          <ac:inkMkLst>
            <pc:docMk/>
            <pc:sldMk cId="1465919219" sldId="3408"/>
            <ac:inkMk id="22" creationId="{57299BFC-9F39-C06D-DBD0-EDACFDA08DA7}"/>
          </ac:inkMkLst>
        </pc:inkChg>
        <pc:inkChg chg="add del mod">
          <ac:chgData name="Alexis Kinzelin" userId="e9f19f77-3c43-45b4-aa40-e880244cb77c" providerId="ADAL" clId="{6FBAEA7B-492C-4A94-BCAB-9DB737CA705B}" dt="2022-08-29T14:25:26.350" v="262" actId="9405"/>
          <ac:inkMkLst>
            <pc:docMk/>
            <pc:sldMk cId="1465919219" sldId="3408"/>
            <ac:inkMk id="24" creationId="{205E0535-1ED8-FB8C-DA66-0E0FB07EC23F}"/>
          </ac:inkMkLst>
        </pc:inkChg>
        <pc:inkChg chg="add del mod">
          <ac:chgData name="Alexis Kinzelin" userId="e9f19f77-3c43-45b4-aa40-e880244cb77c" providerId="ADAL" clId="{6FBAEA7B-492C-4A94-BCAB-9DB737CA705B}" dt="2022-08-29T14:25:26.052" v="261"/>
          <ac:inkMkLst>
            <pc:docMk/>
            <pc:sldMk cId="1465919219" sldId="3408"/>
            <ac:inkMk id="26" creationId="{B59472AC-D439-558E-9F7B-EDB5EDFB9394}"/>
          </ac:inkMkLst>
        </pc:inkChg>
        <pc:inkChg chg="add del">
          <ac:chgData name="Alexis Kinzelin" userId="e9f19f77-3c43-45b4-aa40-e880244cb77c" providerId="ADAL" clId="{6FBAEA7B-492C-4A94-BCAB-9DB737CA705B}" dt="2022-08-29T14:25:37.759" v="292" actId="9405"/>
          <ac:inkMkLst>
            <pc:docMk/>
            <pc:sldMk cId="1465919219" sldId="3408"/>
            <ac:inkMk id="32" creationId="{463B6AA3-786A-E8B2-225C-E4CDBE1B78BE}"/>
          </ac:inkMkLst>
        </pc:inkChg>
        <pc:inkChg chg="add del">
          <ac:chgData name="Alexis Kinzelin" userId="e9f19f77-3c43-45b4-aa40-e880244cb77c" providerId="ADAL" clId="{6FBAEA7B-492C-4A94-BCAB-9DB737CA705B}" dt="2022-08-29T14:25:37.461" v="291" actId="9405"/>
          <ac:inkMkLst>
            <pc:docMk/>
            <pc:sldMk cId="1465919219" sldId="3408"/>
            <ac:inkMk id="33" creationId="{3B3CACB6-E0DC-7ECC-2712-F0410B48259A}"/>
          </ac:inkMkLst>
        </pc:inkChg>
        <pc:inkChg chg="add del mod">
          <ac:chgData name="Alexis Kinzelin" userId="e9f19f77-3c43-45b4-aa40-e880244cb77c" providerId="ADAL" clId="{6FBAEA7B-492C-4A94-BCAB-9DB737CA705B}" dt="2022-08-29T14:25:37.249" v="290" actId="9405"/>
          <ac:inkMkLst>
            <pc:docMk/>
            <pc:sldMk cId="1465919219" sldId="3408"/>
            <ac:inkMk id="34" creationId="{82163EDC-89C0-97B0-CA18-80BAD93FA2EE}"/>
          </ac:inkMkLst>
        </pc:inkChg>
        <pc:inkChg chg="add del mod">
          <ac:chgData name="Alexis Kinzelin" userId="e9f19f77-3c43-45b4-aa40-e880244cb77c" providerId="ADAL" clId="{6FBAEA7B-492C-4A94-BCAB-9DB737CA705B}" dt="2022-08-29T14:25:37.021" v="289" actId="9405"/>
          <ac:inkMkLst>
            <pc:docMk/>
            <pc:sldMk cId="1465919219" sldId="3408"/>
            <ac:inkMk id="35" creationId="{95950667-D37B-21D7-A8F5-2771B11AC1DC}"/>
          </ac:inkMkLst>
        </pc:inkChg>
        <pc:inkChg chg="add del mod">
          <ac:chgData name="Alexis Kinzelin" userId="e9f19f77-3c43-45b4-aa40-e880244cb77c" providerId="ADAL" clId="{6FBAEA7B-492C-4A94-BCAB-9DB737CA705B}" dt="2022-08-29T14:25:36.848" v="288" actId="9405"/>
          <ac:inkMkLst>
            <pc:docMk/>
            <pc:sldMk cId="1465919219" sldId="3408"/>
            <ac:inkMk id="36" creationId="{A1AE0EAB-287F-E1BB-F241-83EF8E7A50A0}"/>
          </ac:inkMkLst>
        </pc:inkChg>
        <pc:inkChg chg="add del mod">
          <ac:chgData name="Alexis Kinzelin" userId="e9f19f77-3c43-45b4-aa40-e880244cb77c" providerId="ADAL" clId="{6FBAEA7B-492C-4A94-BCAB-9DB737CA705B}" dt="2022-08-29T14:25:36.707" v="287" actId="9405"/>
          <ac:inkMkLst>
            <pc:docMk/>
            <pc:sldMk cId="1465919219" sldId="3408"/>
            <ac:inkMk id="37" creationId="{2FF3EED4-8980-0A9F-C68F-7ED19D8D8EE7}"/>
          </ac:inkMkLst>
        </pc:inkChg>
        <pc:inkChg chg="add del mod">
          <ac:chgData name="Alexis Kinzelin" userId="e9f19f77-3c43-45b4-aa40-e880244cb77c" providerId="ADAL" clId="{6FBAEA7B-492C-4A94-BCAB-9DB737CA705B}" dt="2022-08-29T14:25:36.548" v="286" actId="9405"/>
          <ac:inkMkLst>
            <pc:docMk/>
            <pc:sldMk cId="1465919219" sldId="3408"/>
            <ac:inkMk id="38" creationId="{CEBD2405-6F2F-3C86-350B-95D038B88D76}"/>
          </ac:inkMkLst>
        </pc:inkChg>
        <pc:inkChg chg="add del mod">
          <ac:chgData name="Alexis Kinzelin" userId="e9f19f77-3c43-45b4-aa40-e880244cb77c" providerId="ADAL" clId="{6FBAEA7B-492C-4A94-BCAB-9DB737CA705B}" dt="2022-08-29T14:25:36.363" v="285" actId="9405"/>
          <ac:inkMkLst>
            <pc:docMk/>
            <pc:sldMk cId="1465919219" sldId="3408"/>
            <ac:inkMk id="39" creationId="{FB9B987C-CC05-B46D-A640-5BB98896F40E}"/>
          </ac:inkMkLst>
        </pc:inkChg>
        <pc:inkChg chg="add del mod">
          <ac:chgData name="Alexis Kinzelin" userId="e9f19f77-3c43-45b4-aa40-e880244cb77c" providerId="ADAL" clId="{6FBAEA7B-492C-4A94-BCAB-9DB737CA705B}" dt="2022-08-29T14:25:36.127" v="284"/>
          <ac:inkMkLst>
            <pc:docMk/>
            <pc:sldMk cId="1465919219" sldId="3408"/>
            <ac:inkMk id="40" creationId="{F0109ED1-1357-76F3-DE49-71BB1A8FDFEA}"/>
          </ac:inkMkLst>
        </pc:inkChg>
        <pc:inkChg chg="add del mod">
          <ac:chgData name="Alexis Kinzelin" userId="e9f19f77-3c43-45b4-aa40-e880244cb77c" providerId="ADAL" clId="{6FBAEA7B-492C-4A94-BCAB-9DB737CA705B}" dt="2022-08-29T14:26:21.155" v="343" actId="478"/>
          <ac:inkMkLst>
            <pc:docMk/>
            <pc:sldMk cId="1465919219" sldId="3408"/>
            <ac:inkMk id="42" creationId="{C10F7118-EAB3-E62D-2687-174B79297969}"/>
          </ac:inkMkLst>
        </pc:inkChg>
        <pc:inkChg chg="add del mod">
          <ac:chgData name="Alexis Kinzelin" userId="e9f19f77-3c43-45b4-aa40-e880244cb77c" providerId="ADAL" clId="{6FBAEA7B-492C-4A94-BCAB-9DB737CA705B}" dt="2022-08-29T14:26:21.155" v="343" actId="478"/>
          <ac:inkMkLst>
            <pc:docMk/>
            <pc:sldMk cId="1465919219" sldId="3408"/>
            <ac:inkMk id="44" creationId="{1D83EA48-D14B-3088-81D8-E731190A76FB}"/>
          </ac:inkMkLst>
        </pc:inkChg>
        <pc:inkChg chg="add del mod">
          <ac:chgData name="Alexis Kinzelin" userId="e9f19f77-3c43-45b4-aa40-e880244cb77c" providerId="ADAL" clId="{6FBAEA7B-492C-4A94-BCAB-9DB737CA705B}" dt="2022-08-29T14:26:21.155" v="343" actId="478"/>
          <ac:inkMkLst>
            <pc:docMk/>
            <pc:sldMk cId="1465919219" sldId="3408"/>
            <ac:inkMk id="45" creationId="{E5B899D3-86CD-AF82-1651-CC3B2D18C246}"/>
          </ac:inkMkLst>
        </pc:inkChg>
        <pc:inkChg chg="add del mod">
          <ac:chgData name="Alexis Kinzelin" userId="e9f19f77-3c43-45b4-aa40-e880244cb77c" providerId="ADAL" clId="{6FBAEA7B-492C-4A94-BCAB-9DB737CA705B}" dt="2022-08-29T14:26:21.155" v="343" actId="478"/>
          <ac:inkMkLst>
            <pc:docMk/>
            <pc:sldMk cId="1465919219" sldId="3408"/>
            <ac:inkMk id="46" creationId="{0715F477-5213-18E9-0AE0-A5001BA28D86}"/>
          </ac:inkMkLst>
        </pc:inkChg>
        <pc:inkChg chg="add del mod">
          <ac:chgData name="Alexis Kinzelin" userId="e9f19f77-3c43-45b4-aa40-e880244cb77c" providerId="ADAL" clId="{6FBAEA7B-492C-4A94-BCAB-9DB737CA705B}" dt="2022-08-29T14:26:21.155" v="343" actId="478"/>
          <ac:inkMkLst>
            <pc:docMk/>
            <pc:sldMk cId="1465919219" sldId="3408"/>
            <ac:inkMk id="49" creationId="{293DF83C-5651-A002-9F5B-6C5469DB87DA}"/>
          </ac:inkMkLst>
        </pc:inkChg>
        <pc:inkChg chg="add del mod">
          <ac:chgData name="Alexis Kinzelin" userId="e9f19f77-3c43-45b4-aa40-e880244cb77c" providerId="ADAL" clId="{6FBAEA7B-492C-4A94-BCAB-9DB737CA705B}" dt="2022-08-29T14:26:21.155" v="343" actId="478"/>
          <ac:inkMkLst>
            <pc:docMk/>
            <pc:sldMk cId="1465919219" sldId="3408"/>
            <ac:inkMk id="51" creationId="{25105308-2E53-58E8-74C0-A51732922142}"/>
          </ac:inkMkLst>
        </pc:inkChg>
        <pc:inkChg chg="add del mod">
          <ac:chgData name="Alexis Kinzelin" userId="e9f19f77-3c43-45b4-aa40-e880244cb77c" providerId="ADAL" clId="{6FBAEA7B-492C-4A94-BCAB-9DB737CA705B}" dt="2022-08-29T14:26:14.004" v="342" actId="9405"/>
          <ac:inkMkLst>
            <pc:docMk/>
            <pc:sldMk cId="1465919219" sldId="3408"/>
            <ac:inkMk id="52" creationId="{D013C1EB-883F-5945-590C-70EC4560708D}"/>
          </ac:inkMkLst>
        </pc:inkChg>
        <pc:inkChg chg="add del mod">
          <ac:chgData name="Alexis Kinzelin" userId="e9f19f77-3c43-45b4-aa40-e880244cb77c" providerId="ADAL" clId="{6FBAEA7B-492C-4A94-BCAB-9DB737CA705B}" dt="2022-08-29T14:26:13.846" v="341" actId="9405"/>
          <ac:inkMkLst>
            <pc:docMk/>
            <pc:sldMk cId="1465919219" sldId="3408"/>
            <ac:inkMk id="53" creationId="{F7753AA0-0119-3EAA-164B-78F77C24627D}"/>
          </ac:inkMkLst>
        </pc:inkChg>
        <pc:inkChg chg="add del mod">
          <ac:chgData name="Alexis Kinzelin" userId="e9f19f77-3c43-45b4-aa40-e880244cb77c" providerId="ADAL" clId="{6FBAEA7B-492C-4A94-BCAB-9DB737CA705B}" dt="2022-08-29T14:26:13.704" v="340" actId="9405"/>
          <ac:inkMkLst>
            <pc:docMk/>
            <pc:sldMk cId="1465919219" sldId="3408"/>
            <ac:inkMk id="54" creationId="{038DF3D8-AAD9-E84A-9D91-390ACFDDA6C2}"/>
          </ac:inkMkLst>
        </pc:inkChg>
        <pc:inkChg chg="add del mod">
          <ac:chgData name="Alexis Kinzelin" userId="e9f19f77-3c43-45b4-aa40-e880244cb77c" providerId="ADAL" clId="{6FBAEA7B-492C-4A94-BCAB-9DB737CA705B}" dt="2022-08-29T14:26:13.563" v="339" actId="9405"/>
          <ac:inkMkLst>
            <pc:docMk/>
            <pc:sldMk cId="1465919219" sldId="3408"/>
            <ac:inkMk id="55" creationId="{E18E976A-22AC-D24C-63B8-6B6B3594DABB}"/>
          </ac:inkMkLst>
        </pc:inkChg>
        <pc:inkChg chg="add del">
          <ac:chgData name="Alexis Kinzelin" userId="e9f19f77-3c43-45b4-aa40-e880244cb77c" providerId="ADAL" clId="{6FBAEA7B-492C-4A94-BCAB-9DB737CA705B}" dt="2022-08-29T14:26:13.422" v="338" actId="9405"/>
          <ac:inkMkLst>
            <pc:docMk/>
            <pc:sldMk cId="1465919219" sldId="3408"/>
            <ac:inkMk id="56" creationId="{E649EC1F-8DC3-91A8-1F3D-4F9E90FFE44C}"/>
          </ac:inkMkLst>
        </pc:inkChg>
        <pc:inkChg chg="add del mod">
          <ac:chgData name="Alexis Kinzelin" userId="e9f19f77-3c43-45b4-aa40-e880244cb77c" providerId="ADAL" clId="{6FBAEA7B-492C-4A94-BCAB-9DB737CA705B}" dt="2022-08-29T14:26:13.281" v="337" actId="9405"/>
          <ac:inkMkLst>
            <pc:docMk/>
            <pc:sldMk cId="1465919219" sldId="3408"/>
            <ac:inkMk id="57" creationId="{18AC6600-BBA7-BEFA-FF89-A0C4E141293D}"/>
          </ac:inkMkLst>
        </pc:inkChg>
        <pc:inkChg chg="add del mod">
          <ac:chgData name="Alexis Kinzelin" userId="e9f19f77-3c43-45b4-aa40-e880244cb77c" providerId="ADAL" clId="{6FBAEA7B-492C-4A94-BCAB-9DB737CA705B}" dt="2022-08-29T14:26:13.128" v="336" actId="9405"/>
          <ac:inkMkLst>
            <pc:docMk/>
            <pc:sldMk cId="1465919219" sldId="3408"/>
            <ac:inkMk id="60" creationId="{CF3D113B-486A-79B7-DF8C-A03482291D63}"/>
          </ac:inkMkLst>
        </pc:inkChg>
        <pc:inkChg chg="add del mod">
          <ac:chgData name="Alexis Kinzelin" userId="e9f19f77-3c43-45b4-aa40-e880244cb77c" providerId="ADAL" clId="{6FBAEA7B-492C-4A94-BCAB-9DB737CA705B}" dt="2022-08-29T14:26:12.998" v="335"/>
          <ac:inkMkLst>
            <pc:docMk/>
            <pc:sldMk cId="1465919219" sldId="3408"/>
            <ac:inkMk id="61" creationId="{070956FE-9F59-41B0-2D0E-B97052A261F0}"/>
          </ac:inkMkLst>
        </pc:inkChg>
        <pc:inkChg chg="add del mod">
          <ac:chgData name="Alexis Kinzelin" userId="e9f19f77-3c43-45b4-aa40-e880244cb77c" providerId="ADAL" clId="{6FBAEA7B-492C-4A94-BCAB-9DB737CA705B}" dt="2022-08-29T14:26:12.857" v="333" actId="9405"/>
          <ac:inkMkLst>
            <pc:docMk/>
            <pc:sldMk cId="1465919219" sldId="3408"/>
            <ac:inkMk id="64" creationId="{20E9950F-BADD-5D0C-92AC-F3B3EB6E23A6}"/>
          </ac:inkMkLst>
        </pc:inkChg>
        <pc:inkChg chg="add del mod">
          <ac:chgData name="Alexis Kinzelin" userId="e9f19f77-3c43-45b4-aa40-e880244cb77c" providerId="ADAL" clId="{6FBAEA7B-492C-4A94-BCAB-9DB737CA705B}" dt="2022-08-29T14:26:12.731" v="332" actId="9405"/>
          <ac:inkMkLst>
            <pc:docMk/>
            <pc:sldMk cId="1465919219" sldId="3408"/>
            <ac:inkMk id="65" creationId="{E9C44524-8304-AD3D-D998-715F947376B4}"/>
          </ac:inkMkLst>
        </pc:inkChg>
        <pc:inkChg chg="add del mod">
          <ac:chgData name="Alexis Kinzelin" userId="e9f19f77-3c43-45b4-aa40-e880244cb77c" providerId="ADAL" clId="{6FBAEA7B-492C-4A94-BCAB-9DB737CA705B}" dt="2022-08-29T14:26:12.589" v="331" actId="9405"/>
          <ac:inkMkLst>
            <pc:docMk/>
            <pc:sldMk cId="1465919219" sldId="3408"/>
            <ac:inkMk id="66" creationId="{E0C43DC4-0DAA-B3B6-2787-94FB109A1B8D}"/>
          </ac:inkMkLst>
        </pc:inkChg>
        <pc:inkChg chg="add del mod">
          <ac:chgData name="Alexis Kinzelin" userId="e9f19f77-3c43-45b4-aa40-e880244cb77c" providerId="ADAL" clId="{6FBAEA7B-492C-4A94-BCAB-9DB737CA705B}" dt="2022-08-29T14:26:12.449" v="330" actId="9405"/>
          <ac:inkMkLst>
            <pc:docMk/>
            <pc:sldMk cId="1465919219" sldId="3408"/>
            <ac:inkMk id="67" creationId="{E85B638E-249B-4BBC-0832-6E417AD99B1F}"/>
          </ac:inkMkLst>
        </pc:inkChg>
        <pc:inkChg chg="add del mod">
          <ac:chgData name="Alexis Kinzelin" userId="e9f19f77-3c43-45b4-aa40-e880244cb77c" providerId="ADAL" clId="{6FBAEA7B-492C-4A94-BCAB-9DB737CA705B}" dt="2022-08-29T14:26:12.307" v="329" actId="9405"/>
          <ac:inkMkLst>
            <pc:docMk/>
            <pc:sldMk cId="1465919219" sldId="3408"/>
            <ac:inkMk id="68" creationId="{D06467C0-FE22-0BF4-D611-5E05F8DAE6EE}"/>
          </ac:inkMkLst>
        </pc:inkChg>
        <pc:inkChg chg="add del mod">
          <ac:chgData name="Alexis Kinzelin" userId="e9f19f77-3c43-45b4-aa40-e880244cb77c" providerId="ADAL" clId="{6FBAEA7B-492C-4A94-BCAB-9DB737CA705B}" dt="2022-08-29T14:26:12.166" v="328" actId="9405"/>
          <ac:inkMkLst>
            <pc:docMk/>
            <pc:sldMk cId="1465919219" sldId="3408"/>
            <ac:inkMk id="69" creationId="{00E8FC3A-D1DB-D6AF-5E1F-70933D7A71AD}"/>
          </ac:inkMkLst>
        </pc:inkChg>
        <pc:inkChg chg="add del mod">
          <ac:chgData name="Alexis Kinzelin" userId="e9f19f77-3c43-45b4-aa40-e880244cb77c" providerId="ADAL" clId="{6FBAEA7B-492C-4A94-BCAB-9DB737CA705B}" dt="2022-08-29T14:26:12.026" v="327" actId="9405"/>
          <ac:inkMkLst>
            <pc:docMk/>
            <pc:sldMk cId="1465919219" sldId="3408"/>
            <ac:inkMk id="70" creationId="{99BB7D17-0AA8-AB99-2059-35D65FA0D4E3}"/>
          </ac:inkMkLst>
        </pc:inkChg>
        <pc:inkChg chg="add del mod">
          <ac:chgData name="Alexis Kinzelin" userId="e9f19f77-3c43-45b4-aa40-e880244cb77c" providerId="ADAL" clId="{6FBAEA7B-492C-4A94-BCAB-9DB737CA705B}" dt="2022-08-29T14:26:11.883" v="326" actId="9405"/>
          <ac:inkMkLst>
            <pc:docMk/>
            <pc:sldMk cId="1465919219" sldId="3408"/>
            <ac:inkMk id="71" creationId="{6632387B-40E4-64B2-AE99-D2154CD26C8E}"/>
          </ac:inkMkLst>
        </pc:inkChg>
        <pc:inkChg chg="add del mod">
          <ac:chgData name="Alexis Kinzelin" userId="e9f19f77-3c43-45b4-aa40-e880244cb77c" providerId="ADAL" clId="{6FBAEA7B-492C-4A94-BCAB-9DB737CA705B}" dt="2022-08-29T14:26:11.742" v="325" actId="9405"/>
          <ac:inkMkLst>
            <pc:docMk/>
            <pc:sldMk cId="1465919219" sldId="3408"/>
            <ac:inkMk id="72" creationId="{B9E6DA02-9E7E-0FE5-2ABA-73AF29833373}"/>
          </ac:inkMkLst>
        </pc:inkChg>
        <pc:inkChg chg="add del mod">
          <ac:chgData name="Alexis Kinzelin" userId="e9f19f77-3c43-45b4-aa40-e880244cb77c" providerId="ADAL" clId="{6FBAEA7B-492C-4A94-BCAB-9DB737CA705B}" dt="2022-08-29T14:26:11.600" v="324" actId="9405"/>
          <ac:inkMkLst>
            <pc:docMk/>
            <pc:sldMk cId="1465919219" sldId="3408"/>
            <ac:inkMk id="73" creationId="{05096DD2-E983-870E-2A74-B2E3A7559143}"/>
          </ac:inkMkLst>
        </pc:inkChg>
        <pc:inkChg chg="add del mod">
          <ac:chgData name="Alexis Kinzelin" userId="e9f19f77-3c43-45b4-aa40-e880244cb77c" providerId="ADAL" clId="{6FBAEA7B-492C-4A94-BCAB-9DB737CA705B}" dt="2022-08-29T14:26:11.459" v="323" actId="9405"/>
          <ac:inkMkLst>
            <pc:docMk/>
            <pc:sldMk cId="1465919219" sldId="3408"/>
            <ac:inkMk id="74" creationId="{BB25B97B-9E9E-6ADC-2CF1-539E98FB86FF}"/>
          </ac:inkMkLst>
        </pc:inkChg>
        <pc:inkChg chg="add del mod">
          <ac:chgData name="Alexis Kinzelin" userId="e9f19f77-3c43-45b4-aa40-e880244cb77c" providerId="ADAL" clId="{6FBAEA7B-492C-4A94-BCAB-9DB737CA705B}" dt="2022-08-29T14:26:11.271" v="322"/>
          <ac:inkMkLst>
            <pc:docMk/>
            <pc:sldMk cId="1465919219" sldId="3408"/>
            <ac:inkMk id="75" creationId="{6B942005-3E6F-3F05-A78C-E3F57A69D4E6}"/>
          </ac:inkMkLst>
        </pc:inkChg>
        <pc:inkChg chg="add mod">
          <ac:chgData name="Alexis Kinzelin" userId="e9f19f77-3c43-45b4-aa40-e880244cb77c" providerId="ADAL" clId="{6FBAEA7B-492C-4A94-BCAB-9DB737CA705B}" dt="2022-08-29T14:26:27.951" v="352"/>
          <ac:inkMkLst>
            <pc:docMk/>
            <pc:sldMk cId="1465919219" sldId="3408"/>
            <ac:inkMk id="77" creationId="{126B8933-3052-F3BC-10FF-BE63D5A417D8}"/>
          </ac:inkMkLst>
        </pc:inkChg>
        <pc:inkChg chg="add mod">
          <ac:chgData name="Alexis Kinzelin" userId="e9f19f77-3c43-45b4-aa40-e880244cb77c" providerId="ADAL" clId="{6FBAEA7B-492C-4A94-BCAB-9DB737CA705B}" dt="2022-08-29T14:26:27.951" v="352"/>
          <ac:inkMkLst>
            <pc:docMk/>
            <pc:sldMk cId="1465919219" sldId="3408"/>
            <ac:inkMk id="78" creationId="{07DEE701-B0A8-E357-5987-315667445855}"/>
          </ac:inkMkLst>
        </pc:inkChg>
        <pc:inkChg chg="add mod">
          <ac:chgData name="Alexis Kinzelin" userId="e9f19f77-3c43-45b4-aa40-e880244cb77c" providerId="ADAL" clId="{6FBAEA7B-492C-4A94-BCAB-9DB737CA705B}" dt="2022-08-29T14:26:27.951" v="352"/>
          <ac:inkMkLst>
            <pc:docMk/>
            <pc:sldMk cId="1465919219" sldId="3408"/>
            <ac:inkMk id="79" creationId="{F4C4C87C-3FDC-EF5E-249D-74A37D938CF6}"/>
          </ac:inkMkLst>
        </pc:inkChg>
        <pc:inkChg chg="add mod">
          <ac:chgData name="Alexis Kinzelin" userId="e9f19f77-3c43-45b4-aa40-e880244cb77c" providerId="ADAL" clId="{6FBAEA7B-492C-4A94-BCAB-9DB737CA705B}" dt="2022-08-29T14:26:27.951" v="352"/>
          <ac:inkMkLst>
            <pc:docMk/>
            <pc:sldMk cId="1465919219" sldId="3408"/>
            <ac:inkMk id="80" creationId="{D9869507-6B71-7987-81A3-ECB8F91AF3B2}"/>
          </ac:inkMkLst>
        </pc:inkChg>
        <pc:inkChg chg="add mod">
          <ac:chgData name="Alexis Kinzelin" userId="e9f19f77-3c43-45b4-aa40-e880244cb77c" providerId="ADAL" clId="{6FBAEA7B-492C-4A94-BCAB-9DB737CA705B}" dt="2022-08-29T14:26:27.951" v="352"/>
          <ac:inkMkLst>
            <pc:docMk/>
            <pc:sldMk cId="1465919219" sldId="3408"/>
            <ac:inkMk id="82" creationId="{19C01395-96B9-656E-951B-BDCCC162B0C3}"/>
          </ac:inkMkLst>
        </pc:inkChg>
        <pc:inkChg chg="add mod">
          <ac:chgData name="Alexis Kinzelin" userId="e9f19f77-3c43-45b4-aa40-e880244cb77c" providerId="ADAL" clId="{6FBAEA7B-492C-4A94-BCAB-9DB737CA705B}" dt="2022-08-29T14:26:27.951" v="352"/>
          <ac:inkMkLst>
            <pc:docMk/>
            <pc:sldMk cId="1465919219" sldId="3408"/>
            <ac:inkMk id="83" creationId="{E3ED8F44-965A-0AF5-181E-46355A69DA85}"/>
          </ac:inkMkLst>
        </pc:inkChg>
        <pc:inkChg chg="add mod">
          <ac:chgData name="Alexis Kinzelin" userId="e9f19f77-3c43-45b4-aa40-e880244cb77c" providerId="ADAL" clId="{6FBAEA7B-492C-4A94-BCAB-9DB737CA705B}" dt="2022-08-29T14:26:27.951" v="352"/>
          <ac:inkMkLst>
            <pc:docMk/>
            <pc:sldMk cId="1465919219" sldId="3408"/>
            <ac:inkMk id="85" creationId="{ADC5FD41-9C29-49EF-1479-BF0C0506D235}"/>
          </ac:inkMkLst>
        </pc:inkChg>
        <pc:inkChg chg="add mod">
          <ac:chgData name="Alexis Kinzelin" userId="e9f19f77-3c43-45b4-aa40-e880244cb77c" providerId="ADAL" clId="{6FBAEA7B-492C-4A94-BCAB-9DB737CA705B}" dt="2022-08-29T14:26:27.951" v="352"/>
          <ac:inkMkLst>
            <pc:docMk/>
            <pc:sldMk cId="1465919219" sldId="3408"/>
            <ac:inkMk id="86" creationId="{CBE78951-3CB6-8AA1-B4E3-3CAAA4080174}"/>
          </ac:inkMkLst>
        </pc:inkChg>
        <pc:cxnChg chg="add mod">
          <ac:chgData name="Alexis Kinzelin" userId="e9f19f77-3c43-45b4-aa40-e880244cb77c" providerId="ADAL" clId="{6FBAEA7B-492C-4A94-BCAB-9DB737CA705B}" dt="2022-08-30T12:29:59.823" v="3532" actId="1076"/>
          <ac:cxnSpMkLst>
            <pc:docMk/>
            <pc:sldMk cId="1465919219" sldId="3408"/>
            <ac:cxnSpMk id="18" creationId="{332069C5-E559-0A8D-074C-02161220EF91}"/>
          </ac:cxnSpMkLst>
        </pc:cxnChg>
        <pc:cxnChg chg="add del mod">
          <ac:chgData name="Alexis Kinzelin" userId="e9f19f77-3c43-45b4-aa40-e880244cb77c" providerId="ADAL" clId="{6FBAEA7B-492C-4A94-BCAB-9DB737CA705B}" dt="2022-08-30T11:59:46.439" v="3020" actId="478"/>
          <ac:cxnSpMkLst>
            <pc:docMk/>
            <pc:sldMk cId="1465919219" sldId="3408"/>
            <ac:cxnSpMk id="24" creationId="{8A201307-3906-A00B-729D-9D89D14FD570}"/>
          </ac:cxnSpMkLst>
        </pc:cxnChg>
        <pc:cxnChg chg="add mod">
          <ac:chgData name="Alexis Kinzelin" userId="e9f19f77-3c43-45b4-aa40-e880244cb77c" providerId="ADAL" clId="{6FBAEA7B-492C-4A94-BCAB-9DB737CA705B}" dt="2022-08-30T12:29:59.823" v="3532" actId="1076"/>
          <ac:cxnSpMkLst>
            <pc:docMk/>
            <pc:sldMk cId="1465919219" sldId="3408"/>
            <ac:cxnSpMk id="33" creationId="{272E590A-61D8-89B4-A5F8-C154D0DEC4E1}"/>
          </ac:cxnSpMkLst>
        </pc:cxnChg>
        <pc:cxnChg chg="add mod">
          <ac:chgData name="Alexis Kinzelin" userId="e9f19f77-3c43-45b4-aa40-e880244cb77c" providerId="ADAL" clId="{6FBAEA7B-492C-4A94-BCAB-9DB737CA705B}" dt="2022-08-30T12:29:59.823" v="3532" actId="1076"/>
          <ac:cxnSpMkLst>
            <pc:docMk/>
            <pc:sldMk cId="1465919219" sldId="3408"/>
            <ac:cxnSpMk id="37" creationId="{2A99356D-13C2-D493-C076-FB8823132180}"/>
          </ac:cxnSpMkLst>
        </pc:cxnChg>
        <pc:cxnChg chg="del mod">
          <ac:chgData name="Alexis Kinzelin" userId="e9f19f77-3c43-45b4-aa40-e880244cb77c" providerId="ADAL" clId="{6FBAEA7B-492C-4A94-BCAB-9DB737CA705B}" dt="2022-08-30T11:59:21.606" v="3010" actId="478"/>
          <ac:cxnSpMkLst>
            <pc:docMk/>
            <pc:sldMk cId="1465919219" sldId="3408"/>
            <ac:cxnSpMk id="43" creationId="{DC61DA37-329A-C2B5-CD2D-C04A2D64C09A}"/>
          </ac:cxnSpMkLst>
        </pc:cxnChg>
        <pc:cxnChg chg="del mod">
          <ac:chgData name="Alexis Kinzelin" userId="e9f19f77-3c43-45b4-aa40-e880244cb77c" providerId="ADAL" clId="{6FBAEA7B-492C-4A94-BCAB-9DB737CA705B}" dt="2022-08-30T11:58:21.506" v="2992" actId="478"/>
          <ac:cxnSpMkLst>
            <pc:docMk/>
            <pc:sldMk cId="1465919219" sldId="3408"/>
            <ac:cxnSpMk id="48" creationId="{9380C0AA-B490-0B13-A5D4-1DC3194DE393}"/>
          </ac:cxnSpMkLst>
        </pc:cxnChg>
        <pc:cxnChg chg="del mod">
          <ac:chgData name="Alexis Kinzelin" userId="e9f19f77-3c43-45b4-aa40-e880244cb77c" providerId="ADAL" clId="{6FBAEA7B-492C-4A94-BCAB-9DB737CA705B}" dt="2022-08-30T12:00:01.148" v="3023" actId="478"/>
          <ac:cxnSpMkLst>
            <pc:docMk/>
            <pc:sldMk cId="1465919219" sldId="3408"/>
            <ac:cxnSpMk id="59" creationId="{0D420F54-1ABB-C050-413E-ABB8230CEC79}"/>
          </ac:cxnSpMkLst>
        </pc:cxnChg>
        <pc:cxnChg chg="add del mod">
          <ac:chgData name="Alexis Kinzelin" userId="e9f19f77-3c43-45b4-aa40-e880244cb77c" providerId="ADAL" clId="{6FBAEA7B-492C-4A94-BCAB-9DB737CA705B}" dt="2022-08-30T12:19:07.810" v="3306" actId="478"/>
          <ac:cxnSpMkLst>
            <pc:docMk/>
            <pc:sldMk cId="1465919219" sldId="3408"/>
            <ac:cxnSpMk id="68" creationId="{53C623A4-422B-E8CB-8435-C8B78457AF9A}"/>
          </ac:cxnSpMkLst>
        </pc:cxnChg>
        <pc:cxnChg chg="add del mod">
          <ac:chgData name="Alexis Kinzelin" userId="e9f19f77-3c43-45b4-aa40-e880244cb77c" providerId="ADAL" clId="{6FBAEA7B-492C-4A94-BCAB-9DB737CA705B}" dt="2022-08-30T12:19:07.810" v="3306" actId="478"/>
          <ac:cxnSpMkLst>
            <pc:docMk/>
            <pc:sldMk cId="1465919219" sldId="3408"/>
            <ac:cxnSpMk id="72" creationId="{4D0EACDB-26FC-37A0-B0B7-1296FF58385D}"/>
          </ac:cxnSpMkLst>
        </pc:cxnChg>
        <pc:cxnChg chg="del mod">
          <ac:chgData name="Alexis Kinzelin" userId="e9f19f77-3c43-45b4-aa40-e880244cb77c" providerId="ADAL" clId="{6FBAEA7B-492C-4A94-BCAB-9DB737CA705B}" dt="2022-08-30T12:08:49.732" v="3139" actId="478"/>
          <ac:cxnSpMkLst>
            <pc:docMk/>
            <pc:sldMk cId="1465919219" sldId="3408"/>
            <ac:cxnSpMk id="81" creationId="{1D573363-51F2-67C4-9F15-D42E5C31E947}"/>
          </ac:cxnSpMkLst>
        </pc:cxnChg>
        <pc:cxnChg chg="del mod">
          <ac:chgData name="Alexis Kinzelin" userId="e9f19f77-3c43-45b4-aa40-e880244cb77c" providerId="ADAL" clId="{6FBAEA7B-492C-4A94-BCAB-9DB737CA705B}" dt="2022-08-30T12:08:48.319" v="3138" actId="478"/>
          <ac:cxnSpMkLst>
            <pc:docMk/>
            <pc:sldMk cId="1465919219" sldId="3408"/>
            <ac:cxnSpMk id="84" creationId="{3B006FBC-BA8A-9FC3-47CA-4E524912827E}"/>
          </ac:cxnSpMkLst>
        </pc:cxnChg>
        <pc:cxnChg chg="del mod">
          <ac:chgData name="Alexis Kinzelin" userId="e9f19f77-3c43-45b4-aa40-e880244cb77c" providerId="ADAL" clId="{6FBAEA7B-492C-4A94-BCAB-9DB737CA705B}" dt="2022-08-30T12:08:51.515" v="3141" actId="478"/>
          <ac:cxnSpMkLst>
            <pc:docMk/>
            <pc:sldMk cId="1465919219" sldId="3408"/>
            <ac:cxnSpMk id="87" creationId="{75378D91-CC80-E01F-FA16-D89ED9877056}"/>
          </ac:cxnSpMkLst>
        </pc:cxnChg>
      </pc:sldChg>
      <pc:sldChg chg="addSp del mod setBg">
        <pc:chgData name="Alexis Kinzelin" userId="e9f19f77-3c43-45b4-aa40-e880244cb77c" providerId="ADAL" clId="{6FBAEA7B-492C-4A94-BCAB-9DB737CA705B}" dt="2022-08-30T12:31:23.464" v="3547" actId="47"/>
        <pc:sldMkLst>
          <pc:docMk/>
          <pc:sldMk cId="2770859965" sldId="3410"/>
        </pc:sldMkLst>
        <pc:picChg chg="add">
          <ac:chgData name="Alexis Kinzelin" userId="e9f19f77-3c43-45b4-aa40-e880244cb77c" providerId="ADAL" clId="{6FBAEA7B-492C-4A94-BCAB-9DB737CA705B}" dt="2022-08-29T16:36:21.908" v="2493" actId="22"/>
          <ac:picMkLst>
            <pc:docMk/>
            <pc:sldMk cId="2770859965" sldId="3410"/>
            <ac:picMk id="13" creationId="{0F6754DA-6DB8-937F-DD5B-96D703532D38}"/>
          </ac:picMkLst>
        </pc:picChg>
        <pc:picChg chg="add">
          <ac:chgData name="Alexis Kinzelin" userId="e9f19f77-3c43-45b4-aa40-e880244cb77c" providerId="ADAL" clId="{6FBAEA7B-492C-4A94-BCAB-9DB737CA705B}" dt="2022-08-29T16:36:21.908" v="2493" actId="22"/>
          <ac:picMkLst>
            <pc:docMk/>
            <pc:sldMk cId="2770859965" sldId="3410"/>
            <ac:picMk id="18" creationId="{6F3175EE-2A52-D42E-3CC5-691DEE96EEAD}"/>
          </ac:picMkLst>
        </pc:picChg>
        <pc:picChg chg="add">
          <ac:chgData name="Alexis Kinzelin" userId="e9f19f77-3c43-45b4-aa40-e880244cb77c" providerId="ADAL" clId="{6FBAEA7B-492C-4A94-BCAB-9DB737CA705B}" dt="2022-08-29T16:36:21.908" v="2493" actId="22"/>
          <ac:picMkLst>
            <pc:docMk/>
            <pc:sldMk cId="2770859965" sldId="3410"/>
            <ac:picMk id="20" creationId="{99155BA2-E6FE-10DE-A531-1A3B5CEE8822}"/>
          </ac:picMkLst>
        </pc:picChg>
        <pc:picChg chg="add">
          <ac:chgData name="Alexis Kinzelin" userId="e9f19f77-3c43-45b4-aa40-e880244cb77c" providerId="ADAL" clId="{6FBAEA7B-492C-4A94-BCAB-9DB737CA705B}" dt="2022-08-29T16:36:21.908" v="2493" actId="22"/>
          <ac:picMkLst>
            <pc:docMk/>
            <pc:sldMk cId="2770859965" sldId="3410"/>
            <ac:picMk id="24" creationId="{C5E98392-0E86-96A1-78DF-99FA8DFBD257}"/>
          </ac:picMkLst>
        </pc:picChg>
      </pc:sldChg>
      <pc:sldChg chg="addSp delSp modSp del mod setBg">
        <pc:chgData name="Alexis Kinzelin" userId="e9f19f77-3c43-45b4-aa40-e880244cb77c" providerId="ADAL" clId="{6FBAEA7B-492C-4A94-BCAB-9DB737CA705B}" dt="2022-08-30T14:08:44.327" v="4235" actId="47"/>
        <pc:sldMkLst>
          <pc:docMk/>
          <pc:sldMk cId="751778192" sldId="3411"/>
        </pc:sldMkLst>
        <pc:spChg chg="mod">
          <ac:chgData name="Alexis Kinzelin" userId="e9f19f77-3c43-45b4-aa40-e880244cb77c" providerId="ADAL" clId="{6FBAEA7B-492C-4A94-BCAB-9DB737CA705B}" dt="2022-08-29T16:04:52.223" v="2485" actId="207"/>
          <ac:spMkLst>
            <pc:docMk/>
            <pc:sldMk cId="751778192" sldId="3411"/>
            <ac:spMk id="70" creationId="{E65E11E4-C096-61AB-9331-4A039B9D6114}"/>
          </ac:spMkLst>
        </pc:spChg>
        <pc:picChg chg="add">
          <ac:chgData name="Alexis Kinzelin" userId="e9f19f77-3c43-45b4-aa40-e880244cb77c" providerId="ADAL" clId="{6FBAEA7B-492C-4A94-BCAB-9DB737CA705B}" dt="2022-08-29T16:36:25.555" v="2495" actId="22"/>
          <ac:picMkLst>
            <pc:docMk/>
            <pc:sldMk cId="751778192" sldId="3411"/>
            <ac:picMk id="16" creationId="{5E8F7415-7743-3B78-6720-84F28E6D99D0}"/>
          </ac:picMkLst>
        </pc:picChg>
        <pc:picChg chg="add del mod">
          <ac:chgData name="Alexis Kinzelin" userId="e9f19f77-3c43-45b4-aa40-e880244cb77c" providerId="ADAL" clId="{6FBAEA7B-492C-4A94-BCAB-9DB737CA705B}" dt="2022-08-30T12:08:12.876" v="3129" actId="21"/>
          <ac:picMkLst>
            <pc:docMk/>
            <pc:sldMk cId="751778192" sldId="3411"/>
            <ac:picMk id="18" creationId="{9D454835-275B-80F7-3AF8-50CF832EAE1D}"/>
          </ac:picMkLst>
        </pc:picChg>
        <pc:picChg chg="del mod">
          <ac:chgData name="Alexis Kinzelin" userId="e9f19f77-3c43-45b4-aa40-e880244cb77c" providerId="ADAL" clId="{6FBAEA7B-492C-4A94-BCAB-9DB737CA705B}" dt="2022-08-30T09:09:41.677" v="2504" actId="478"/>
          <ac:picMkLst>
            <pc:docMk/>
            <pc:sldMk cId="751778192" sldId="3411"/>
            <ac:picMk id="19" creationId="{A47CB351-32CC-CA07-36AA-2A648A1F3099}"/>
          </ac:picMkLst>
        </pc:picChg>
        <pc:picChg chg="add">
          <ac:chgData name="Alexis Kinzelin" userId="e9f19f77-3c43-45b4-aa40-e880244cb77c" providerId="ADAL" clId="{6FBAEA7B-492C-4A94-BCAB-9DB737CA705B}" dt="2022-08-29T16:36:25.555" v="2495" actId="22"/>
          <ac:picMkLst>
            <pc:docMk/>
            <pc:sldMk cId="751778192" sldId="3411"/>
            <ac:picMk id="20" creationId="{6C087651-6250-9D72-CF8C-DE5387EB93D7}"/>
          </ac:picMkLst>
        </pc:picChg>
        <pc:picChg chg="add">
          <ac:chgData name="Alexis Kinzelin" userId="e9f19f77-3c43-45b4-aa40-e880244cb77c" providerId="ADAL" clId="{6FBAEA7B-492C-4A94-BCAB-9DB737CA705B}" dt="2022-08-29T16:36:25.555" v="2495" actId="22"/>
          <ac:picMkLst>
            <pc:docMk/>
            <pc:sldMk cId="751778192" sldId="3411"/>
            <ac:picMk id="24" creationId="{99DC0CC8-361D-5269-0BD3-7647C3963143}"/>
          </ac:picMkLst>
        </pc:picChg>
        <pc:picChg chg="add">
          <ac:chgData name="Alexis Kinzelin" userId="e9f19f77-3c43-45b4-aa40-e880244cb77c" providerId="ADAL" clId="{6FBAEA7B-492C-4A94-BCAB-9DB737CA705B}" dt="2022-08-29T16:36:25.555" v="2495" actId="22"/>
          <ac:picMkLst>
            <pc:docMk/>
            <pc:sldMk cId="751778192" sldId="3411"/>
            <ac:picMk id="28" creationId="{5C3E4DEF-3BC8-A9AF-B272-E97E5BD00967}"/>
          </ac:picMkLst>
        </pc:picChg>
        <pc:picChg chg="mod">
          <ac:chgData name="Alexis Kinzelin" userId="e9f19f77-3c43-45b4-aa40-e880244cb77c" providerId="ADAL" clId="{6FBAEA7B-492C-4A94-BCAB-9DB737CA705B}" dt="2022-08-29T16:05:05.936" v="2487" actId="207"/>
          <ac:picMkLst>
            <pc:docMk/>
            <pc:sldMk cId="751778192" sldId="3411"/>
            <ac:picMk id="79" creationId="{35FF6076-4A1A-FEDD-5544-0D01081E0850}"/>
          </ac:picMkLst>
        </pc:picChg>
      </pc:sldChg>
      <pc:sldChg chg="addSp modSp del mod setBg">
        <pc:chgData name="Alexis Kinzelin" userId="e9f19f77-3c43-45b4-aa40-e880244cb77c" providerId="ADAL" clId="{6FBAEA7B-492C-4A94-BCAB-9DB737CA705B}" dt="2022-08-30T14:08:40.732" v="4234" actId="47"/>
        <pc:sldMkLst>
          <pc:docMk/>
          <pc:sldMk cId="91096253" sldId="3412"/>
        </pc:sldMkLst>
        <pc:spChg chg="mod">
          <ac:chgData name="Alexis Kinzelin" userId="e9f19f77-3c43-45b4-aa40-e880244cb77c" providerId="ADAL" clId="{6FBAEA7B-492C-4A94-BCAB-9DB737CA705B}" dt="2022-08-30T09:08:59.540" v="2502" actId="14100"/>
          <ac:spMkLst>
            <pc:docMk/>
            <pc:sldMk cId="91096253" sldId="3412"/>
            <ac:spMk id="45" creationId="{A3BCD6B0-9455-6DFD-E048-11785F9AFE35}"/>
          </ac:spMkLst>
        </pc:spChg>
        <pc:picChg chg="add">
          <ac:chgData name="Alexis Kinzelin" userId="e9f19f77-3c43-45b4-aa40-e880244cb77c" providerId="ADAL" clId="{6FBAEA7B-492C-4A94-BCAB-9DB737CA705B}" dt="2022-08-29T16:36:23.410" v="2494" actId="22"/>
          <ac:picMkLst>
            <pc:docMk/>
            <pc:sldMk cId="91096253" sldId="3412"/>
            <ac:picMk id="13" creationId="{40BDA143-5777-37BF-7C95-56A3F3531949}"/>
          </ac:picMkLst>
        </pc:picChg>
        <pc:picChg chg="add">
          <ac:chgData name="Alexis Kinzelin" userId="e9f19f77-3c43-45b4-aa40-e880244cb77c" providerId="ADAL" clId="{6FBAEA7B-492C-4A94-BCAB-9DB737CA705B}" dt="2022-08-29T16:36:23.410" v="2494" actId="22"/>
          <ac:picMkLst>
            <pc:docMk/>
            <pc:sldMk cId="91096253" sldId="3412"/>
            <ac:picMk id="18" creationId="{3D8176D0-F4AA-C87F-9AE6-DC7FA5329D44}"/>
          </ac:picMkLst>
        </pc:picChg>
        <pc:picChg chg="mod">
          <ac:chgData name="Alexis Kinzelin" userId="e9f19f77-3c43-45b4-aa40-e880244cb77c" providerId="ADAL" clId="{6FBAEA7B-492C-4A94-BCAB-9DB737CA705B}" dt="2022-08-29T16:05:01.538" v="2486" actId="207"/>
          <ac:picMkLst>
            <pc:docMk/>
            <pc:sldMk cId="91096253" sldId="3412"/>
            <ac:picMk id="22" creationId="{09E2740F-78ED-5561-3E1C-AF9BC4412A1E}"/>
          </ac:picMkLst>
        </pc:picChg>
        <pc:picChg chg="add">
          <ac:chgData name="Alexis Kinzelin" userId="e9f19f77-3c43-45b4-aa40-e880244cb77c" providerId="ADAL" clId="{6FBAEA7B-492C-4A94-BCAB-9DB737CA705B}" dt="2022-08-29T16:36:23.410" v="2494" actId="22"/>
          <ac:picMkLst>
            <pc:docMk/>
            <pc:sldMk cId="91096253" sldId="3412"/>
            <ac:picMk id="24" creationId="{66EE5998-F876-766A-7E7A-A538E9B7DBA5}"/>
          </ac:picMkLst>
        </pc:picChg>
        <pc:picChg chg="add">
          <ac:chgData name="Alexis Kinzelin" userId="e9f19f77-3c43-45b4-aa40-e880244cb77c" providerId="ADAL" clId="{6FBAEA7B-492C-4A94-BCAB-9DB737CA705B}" dt="2022-08-29T16:36:23.410" v="2494" actId="22"/>
          <ac:picMkLst>
            <pc:docMk/>
            <pc:sldMk cId="91096253" sldId="3412"/>
            <ac:picMk id="32" creationId="{788A8FFB-7870-FEA8-486B-2F6E35FC1243}"/>
          </ac:picMkLst>
        </pc:picChg>
      </pc:sldChg>
      <pc:sldChg chg="del">
        <pc:chgData name="Alexis Kinzelin" userId="e9f19f77-3c43-45b4-aa40-e880244cb77c" providerId="ADAL" clId="{6FBAEA7B-492C-4A94-BCAB-9DB737CA705B}" dt="2022-08-29T15:47:25.588" v="1990" actId="47"/>
        <pc:sldMkLst>
          <pc:docMk/>
          <pc:sldMk cId="3065798570" sldId="3413"/>
        </pc:sldMkLst>
      </pc:sldChg>
      <pc:sldChg chg="del">
        <pc:chgData name="Alexis Kinzelin" userId="e9f19f77-3c43-45b4-aa40-e880244cb77c" providerId="ADAL" clId="{6FBAEA7B-492C-4A94-BCAB-9DB737CA705B}" dt="2022-08-29T15:47:15.351" v="1988" actId="47"/>
        <pc:sldMkLst>
          <pc:docMk/>
          <pc:sldMk cId="4120585579" sldId="3414"/>
        </pc:sldMkLst>
      </pc:sldChg>
      <pc:sldChg chg="del">
        <pc:chgData name="Alexis Kinzelin" userId="e9f19f77-3c43-45b4-aa40-e880244cb77c" providerId="ADAL" clId="{6FBAEA7B-492C-4A94-BCAB-9DB737CA705B}" dt="2022-08-29T15:47:15.351" v="1988" actId="47"/>
        <pc:sldMkLst>
          <pc:docMk/>
          <pc:sldMk cId="2650261621" sldId="3415"/>
        </pc:sldMkLst>
      </pc:sldChg>
      <pc:sldChg chg="del">
        <pc:chgData name="Alexis Kinzelin" userId="e9f19f77-3c43-45b4-aa40-e880244cb77c" providerId="ADAL" clId="{6FBAEA7B-492C-4A94-BCAB-9DB737CA705B}" dt="2022-08-29T15:47:15.351" v="1988" actId="47"/>
        <pc:sldMkLst>
          <pc:docMk/>
          <pc:sldMk cId="1885853223" sldId="3416"/>
        </pc:sldMkLst>
      </pc:sldChg>
      <pc:sldChg chg="mod ord modShow modNotesTx">
        <pc:chgData name="Alexis Kinzelin" userId="e9f19f77-3c43-45b4-aa40-e880244cb77c" providerId="ADAL" clId="{6FBAEA7B-492C-4A94-BCAB-9DB737CA705B}" dt="2022-08-31T08:49:54.199" v="8234" actId="6549"/>
        <pc:sldMkLst>
          <pc:docMk/>
          <pc:sldMk cId="3837538076" sldId="3417"/>
        </pc:sldMkLst>
      </pc:sldChg>
      <pc:sldChg chg="del">
        <pc:chgData name="Alexis Kinzelin" userId="e9f19f77-3c43-45b4-aa40-e880244cb77c" providerId="ADAL" clId="{6FBAEA7B-492C-4A94-BCAB-9DB737CA705B}" dt="2022-08-29T15:47:19.603" v="1989" actId="47"/>
        <pc:sldMkLst>
          <pc:docMk/>
          <pc:sldMk cId="2920197511" sldId="3418"/>
        </pc:sldMkLst>
      </pc:sldChg>
      <pc:sldChg chg="add del modNotesTx">
        <pc:chgData name="Alexis Kinzelin" userId="e9f19f77-3c43-45b4-aa40-e880244cb77c" providerId="ADAL" clId="{6FBAEA7B-492C-4A94-BCAB-9DB737CA705B}" dt="2022-08-29T14:03:55.280" v="13" actId="47"/>
        <pc:sldMkLst>
          <pc:docMk/>
          <pc:sldMk cId="755400445" sldId="3419"/>
        </pc:sldMkLst>
      </pc:sldChg>
      <pc:sldChg chg="add del ord setBg">
        <pc:chgData name="Alexis Kinzelin" userId="e9f19f77-3c43-45b4-aa40-e880244cb77c" providerId="ADAL" clId="{6FBAEA7B-492C-4A94-BCAB-9DB737CA705B}" dt="2022-08-29T14:03:15.270" v="5" actId="47"/>
        <pc:sldMkLst>
          <pc:docMk/>
          <pc:sldMk cId="2233476569" sldId="3419"/>
        </pc:sldMkLst>
      </pc:sldChg>
      <pc:sldChg chg="add del setBg">
        <pc:chgData name="Alexis Kinzelin" userId="e9f19f77-3c43-45b4-aa40-e880244cb77c" providerId="ADAL" clId="{6FBAEA7B-492C-4A94-BCAB-9DB737CA705B}" dt="2022-08-29T14:03:19.563" v="7"/>
        <pc:sldMkLst>
          <pc:docMk/>
          <pc:sldMk cId="3278679985" sldId="3419"/>
        </pc:sldMkLst>
      </pc:sldChg>
      <pc:sldChg chg="add del setBg">
        <pc:chgData name="Alexis Kinzelin" userId="e9f19f77-3c43-45b4-aa40-e880244cb77c" providerId="ADAL" clId="{6FBAEA7B-492C-4A94-BCAB-9DB737CA705B}" dt="2022-08-29T14:03:53.722" v="11"/>
        <pc:sldMkLst>
          <pc:docMk/>
          <pc:sldMk cId="769829608" sldId="3420"/>
        </pc:sldMkLst>
      </pc:sldChg>
      <pc:sldChg chg="addSp delSp modSp add mod delAnim modAnim">
        <pc:chgData name="Alexis Kinzelin" userId="e9f19f77-3c43-45b4-aa40-e880244cb77c" providerId="ADAL" clId="{6FBAEA7B-492C-4A94-BCAB-9DB737CA705B}" dt="2022-08-29T15:47:02.483" v="1987" actId="478"/>
        <pc:sldMkLst>
          <pc:docMk/>
          <pc:sldMk cId="1523566410" sldId="3420"/>
        </pc:sldMkLst>
        <pc:spChg chg="del">
          <ac:chgData name="Alexis Kinzelin" userId="e9f19f77-3c43-45b4-aa40-e880244cb77c" providerId="ADAL" clId="{6FBAEA7B-492C-4A94-BCAB-9DB737CA705B}" dt="2022-08-29T14:03:59.749" v="14" actId="478"/>
          <ac:spMkLst>
            <pc:docMk/>
            <pc:sldMk cId="1523566410" sldId="3420"/>
            <ac:spMk id="2" creationId="{147AA491-C057-E5F5-2BA7-021F6BF19165}"/>
          </ac:spMkLst>
        </pc:spChg>
        <pc:spChg chg="add del mod">
          <ac:chgData name="Alexis Kinzelin" userId="e9f19f77-3c43-45b4-aa40-e880244cb77c" providerId="ADAL" clId="{6FBAEA7B-492C-4A94-BCAB-9DB737CA705B}" dt="2022-08-29T15:47:02.483" v="1987" actId="478"/>
          <ac:spMkLst>
            <pc:docMk/>
            <pc:sldMk cId="1523566410" sldId="3420"/>
            <ac:spMk id="14" creationId="{B71CA0CF-9D72-58CE-C8B8-FBB3CF6076DC}"/>
          </ac:spMkLst>
        </pc:spChg>
        <pc:picChg chg="add del mod">
          <ac:chgData name="Alexis Kinzelin" userId="e9f19f77-3c43-45b4-aa40-e880244cb77c" providerId="ADAL" clId="{6FBAEA7B-492C-4A94-BCAB-9DB737CA705B}" dt="2022-08-29T15:47:02.483" v="1987" actId="478"/>
          <ac:picMkLst>
            <pc:docMk/>
            <pc:sldMk cId="1523566410" sldId="3420"/>
            <ac:picMk id="2" creationId="{41DEB51B-46C0-580C-78E9-A65504D0E2E4}"/>
          </ac:picMkLst>
        </pc:picChg>
        <pc:picChg chg="add del mod">
          <ac:chgData name="Alexis Kinzelin" userId="e9f19f77-3c43-45b4-aa40-e880244cb77c" providerId="ADAL" clId="{6FBAEA7B-492C-4A94-BCAB-9DB737CA705B}" dt="2022-08-29T15:47:02.483" v="1987" actId="478"/>
          <ac:picMkLst>
            <pc:docMk/>
            <pc:sldMk cId="1523566410" sldId="3420"/>
            <ac:picMk id="3" creationId="{DF5C6181-08DA-CEA8-59C7-0C9C45DB50DA}"/>
          </ac:picMkLst>
        </pc:picChg>
        <pc:picChg chg="mod">
          <ac:chgData name="Alexis Kinzelin" userId="e9f19f77-3c43-45b4-aa40-e880244cb77c" providerId="ADAL" clId="{6FBAEA7B-492C-4A94-BCAB-9DB737CA705B}" dt="2022-08-29T14:04:13.168" v="15" actId="1076"/>
          <ac:picMkLst>
            <pc:docMk/>
            <pc:sldMk cId="1523566410" sldId="3420"/>
            <ac:picMk id="4" creationId="{458D6EE6-9E47-FA76-2C46-9213545C5A63}"/>
          </ac:picMkLst>
        </pc:picChg>
        <pc:picChg chg="add del mod">
          <ac:chgData name="Alexis Kinzelin" userId="e9f19f77-3c43-45b4-aa40-e880244cb77c" providerId="ADAL" clId="{6FBAEA7B-492C-4A94-BCAB-9DB737CA705B}" dt="2022-08-29T15:47:02.483" v="1987" actId="478"/>
          <ac:picMkLst>
            <pc:docMk/>
            <pc:sldMk cId="1523566410" sldId="3420"/>
            <ac:picMk id="5" creationId="{9C064A5C-2B84-14CF-68A0-B561196FCB93}"/>
          </ac:picMkLst>
        </pc:picChg>
        <pc:picChg chg="mod">
          <ac:chgData name="Alexis Kinzelin" userId="e9f19f77-3c43-45b4-aa40-e880244cb77c" providerId="ADAL" clId="{6FBAEA7B-492C-4A94-BCAB-9DB737CA705B}" dt="2022-08-29T14:04:13.168" v="15" actId="1076"/>
          <ac:picMkLst>
            <pc:docMk/>
            <pc:sldMk cId="1523566410" sldId="3420"/>
            <ac:picMk id="6" creationId="{5178B495-758F-FC86-1635-FDB36F7A8925}"/>
          </ac:picMkLst>
        </pc:picChg>
        <pc:picChg chg="mod">
          <ac:chgData name="Alexis Kinzelin" userId="e9f19f77-3c43-45b4-aa40-e880244cb77c" providerId="ADAL" clId="{6FBAEA7B-492C-4A94-BCAB-9DB737CA705B}" dt="2022-08-29T14:04:13.168" v="15" actId="1076"/>
          <ac:picMkLst>
            <pc:docMk/>
            <pc:sldMk cId="1523566410" sldId="3420"/>
            <ac:picMk id="7" creationId="{69DB4D26-F3CB-9E21-D4B3-5BF419BF0194}"/>
          </ac:picMkLst>
        </pc:picChg>
        <pc:picChg chg="mod">
          <ac:chgData name="Alexis Kinzelin" userId="e9f19f77-3c43-45b4-aa40-e880244cb77c" providerId="ADAL" clId="{6FBAEA7B-492C-4A94-BCAB-9DB737CA705B}" dt="2022-08-29T14:04:13.168" v="15" actId="1076"/>
          <ac:picMkLst>
            <pc:docMk/>
            <pc:sldMk cId="1523566410" sldId="3420"/>
            <ac:picMk id="8" creationId="{D8534F54-5489-4A3F-6BCF-A9E38E1006D3}"/>
          </ac:picMkLst>
        </pc:picChg>
        <pc:picChg chg="add del mod">
          <ac:chgData name="Alexis Kinzelin" userId="e9f19f77-3c43-45b4-aa40-e880244cb77c" providerId="ADAL" clId="{6FBAEA7B-492C-4A94-BCAB-9DB737CA705B}" dt="2022-08-29T15:47:02.483" v="1987" actId="478"/>
          <ac:picMkLst>
            <pc:docMk/>
            <pc:sldMk cId="1523566410" sldId="3420"/>
            <ac:picMk id="9" creationId="{B2167AE7-43CE-BEED-7EC0-739F19006770}"/>
          </ac:picMkLst>
        </pc:picChg>
        <pc:picChg chg="add del mod">
          <ac:chgData name="Alexis Kinzelin" userId="e9f19f77-3c43-45b4-aa40-e880244cb77c" providerId="ADAL" clId="{6FBAEA7B-492C-4A94-BCAB-9DB737CA705B}" dt="2022-08-29T15:47:02.483" v="1987" actId="478"/>
          <ac:picMkLst>
            <pc:docMk/>
            <pc:sldMk cId="1523566410" sldId="3420"/>
            <ac:picMk id="10" creationId="{FF90DF60-6599-5457-81F3-AC46B43C2E32}"/>
          </ac:picMkLst>
        </pc:picChg>
        <pc:picChg chg="add del mod">
          <ac:chgData name="Alexis Kinzelin" userId="e9f19f77-3c43-45b4-aa40-e880244cb77c" providerId="ADAL" clId="{6FBAEA7B-492C-4A94-BCAB-9DB737CA705B}" dt="2022-08-29T15:47:02.483" v="1987" actId="478"/>
          <ac:picMkLst>
            <pc:docMk/>
            <pc:sldMk cId="1523566410" sldId="3420"/>
            <ac:picMk id="11" creationId="{DA31CC31-E00B-3F9C-DB46-012811FA119B}"/>
          </ac:picMkLst>
        </pc:picChg>
        <pc:picChg chg="add del mod">
          <ac:chgData name="Alexis Kinzelin" userId="e9f19f77-3c43-45b4-aa40-e880244cb77c" providerId="ADAL" clId="{6FBAEA7B-492C-4A94-BCAB-9DB737CA705B}" dt="2022-08-29T15:47:02.483" v="1987" actId="478"/>
          <ac:picMkLst>
            <pc:docMk/>
            <pc:sldMk cId="1523566410" sldId="3420"/>
            <ac:picMk id="12" creationId="{579C3F64-F0E8-0331-3C4A-CB1A15440D05}"/>
          </ac:picMkLst>
        </pc:picChg>
        <pc:picChg chg="add del mod">
          <ac:chgData name="Alexis Kinzelin" userId="e9f19f77-3c43-45b4-aa40-e880244cb77c" providerId="ADAL" clId="{6FBAEA7B-492C-4A94-BCAB-9DB737CA705B}" dt="2022-08-29T15:47:02.483" v="1987" actId="478"/>
          <ac:picMkLst>
            <pc:docMk/>
            <pc:sldMk cId="1523566410" sldId="3420"/>
            <ac:picMk id="13" creationId="{A5CB9F87-F4D9-A3CD-71F1-5748BE241519}"/>
          </ac:picMkLst>
        </pc:picChg>
      </pc:sldChg>
      <pc:sldChg chg="addSp delSp modSp add mod modNotesTx">
        <pc:chgData name="Alexis Kinzelin" userId="e9f19f77-3c43-45b4-aa40-e880244cb77c" providerId="ADAL" clId="{6FBAEA7B-492C-4A94-BCAB-9DB737CA705B}" dt="2022-08-30T09:29:28.084" v="2692" actId="478"/>
        <pc:sldMkLst>
          <pc:docMk/>
          <pc:sldMk cId="1267400612" sldId="3421"/>
        </pc:sldMkLst>
        <pc:spChg chg="mod">
          <ac:chgData name="Alexis Kinzelin" userId="e9f19f77-3c43-45b4-aa40-e880244cb77c" providerId="ADAL" clId="{6FBAEA7B-492C-4A94-BCAB-9DB737CA705B}" dt="2022-08-29T14:20:41.062" v="196" actId="1076"/>
          <ac:spMkLst>
            <pc:docMk/>
            <pc:sldMk cId="1267400612" sldId="3421"/>
            <ac:spMk id="11" creationId="{00000000-0000-0000-0000-000000000000}"/>
          </ac:spMkLst>
        </pc:spChg>
        <pc:spChg chg="add del mod">
          <ac:chgData name="Alexis Kinzelin" userId="e9f19f77-3c43-45b4-aa40-e880244cb77c" providerId="ADAL" clId="{6FBAEA7B-492C-4A94-BCAB-9DB737CA705B}" dt="2022-08-29T14:20:41.062" v="196" actId="1076"/>
          <ac:spMkLst>
            <pc:docMk/>
            <pc:sldMk cId="1267400612" sldId="3421"/>
            <ac:spMk id="18" creationId="{00000000-0000-0000-0000-000000000000}"/>
          </ac:spMkLst>
        </pc:spChg>
        <pc:spChg chg="add del mod">
          <ac:chgData name="Alexis Kinzelin" userId="e9f19f77-3c43-45b4-aa40-e880244cb77c" providerId="ADAL" clId="{6FBAEA7B-492C-4A94-BCAB-9DB737CA705B}" dt="2022-08-29T15:00:25.349" v="1077" actId="1076"/>
          <ac:spMkLst>
            <pc:docMk/>
            <pc:sldMk cId="1267400612" sldId="3421"/>
            <ac:spMk id="35" creationId="{672F47A4-BABB-CEE4-D2E9-1A0108B76FA8}"/>
          </ac:spMkLst>
        </pc:spChg>
        <pc:spChg chg="add del">
          <ac:chgData name="Alexis Kinzelin" userId="e9f19f77-3c43-45b4-aa40-e880244cb77c" providerId="ADAL" clId="{6FBAEA7B-492C-4A94-BCAB-9DB737CA705B}" dt="2022-08-29T14:32:22.106" v="378" actId="22"/>
          <ac:spMkLst>
            <pc:docMk/>
            <pc:sldMk cId="1267400612" sldId="3421"/>
            <ac:spMk id="66" creationId="{61489F17-525A-D964-B1A1-0510AC445720}"/>
          </ac:spMkLst>
        </pc:spChg>
        <pc:spChg chg="add del">
          <ac:chgData name="Alexis Kinzelin" userId="e9f19f77-3c43-45b4-aa40-e880244cb77c" providerId="ADAL" clId="{6FBAEA7B-492C-4A94-BCAB-9DB737CA705B}" dt="2022-08-29T14:32:24.657" v="380" actId="22"/>
          <ac:spMkLst>
            <pc:docMk/>
            <pc:sldMk cId="1267400612" sldId="3421"/>
            <ac:spMk id="68" creationId="{3301A21E-FBD5-06A9-3B3C-103EF70A5EB7}"/>
          </ac:spMkLst>
        </pc:spChg>
        <pc:spChg chg="add mod">
          <ac:chgData name="Alexis Kinzelin" userId="e9f19f77-3c43-45b4-aa40-e880244cb77c" providerId="ADAL" clId="{6FBAEA7B-492C-4A94-BCAB-9DB737CA705B}" dt="2022-08-29T15:00:25.349" v="1077" actId="1076"/>
          <ac:spMkLst>
            <pc:docMk/>
            <pc:sldMk cId="1267400612" sldId="3421"/>
            <ac:spMk id="70" creationId="{0F84CF13-B9AC-2FE4-DBFE-55F327E67EF2}"/>
          </ac:spMkLst>
        </pc:spChg>
        <pc:spChg chg="add mod">
          <ac:chgData name="Alexis Kinzelin" userId="e9f19f77-3c43-45b4-aa40-e880244cb77c" providerId="ADAL" clId="{6FBAEA7B-492C-4A94-BCAB-9DB737CA705B}" dt="2022-08-29T15:00:25.349" v="1077" actId="1076"/>
          <ac:spMkLst>
            <pc:docMk/>
            <pc:sldMk cId="1267400612" sldId="3421"/>
            <ac:spMk id="72" creationId="{E617091D-F559-E9E8-509B-4D10D8B0443C}"/>
          </ac:spMkLst>
        </pc:spChg>
        <pc:spChg chg="add mod">
          <ac:chgData name="Alexis Kinzelin" userId="e9f19f77-3c43-45b4-aa40-e880244cb77c" providerId="ADAL" clId="{6FBAEA7B-492C-4A94-BCAB-9DB737CA705B}" dt="2022-08-29T15:00:25.349" v="1077" actId="1076"/>
          <ac:spMkLst>
            <pc:docMk/>
            <pc:sldMk cId="1267400612" sldId="3421"/>
            <ac:spMk id="76" creationId="{A4B5F7F2-54A2-67E5-C1F4-C75F24F0CD73}"/>
          </ac:spMkLst>
        </pc:spChg>
        <pc:spChg chg="add mod">
          <ac:chgData name="Alexis Kinzelin" userId="e9f19f77-3c43-45b4-aa40-e880244cb77c" providerId="ADAL" clId="{6FBAEA7B-492C-4A94-BCAB-9DB737CA705B}" dt="2022-08-29T15:00:25.349" v="1077" actId="1076"/>
          <ac:spMkLst>
            <pc:docMk/>
            <pc:sldMk cId="1267400612" sldId="3421"/>
            <ac:spMk id="79" creationId="{D348EC7C-BC38-BDF0-BE8F-9DD5CD1E0C06}"/>
          </ac:spMkLst>
        </pc:spChg>
        <pc:spChg chg="add mod">
          <ac:chgData name="Alexis Kinzelin" userId="e9f19f77-3c43-45b4-aa40-e880244cb77c" providerId="ADAL" clId="{6FBAEA7B-492C-4A94-BCAB-9DB737CA705B}" dt="2022-08-29T15:00:25.349" v="1077" actId="1076"/>
          <ac:spMkLst>
            <pc:docMk/>
            <pc:sldMk cId="1267400612" sldId="3421"/>
            <ac:spMk id="81" creationId="{A224B71E-598F-62EB-5E8F-7E26F7BFEA75}"/>
          </ac:spMkLst>
        </pc:spChg>
        <pc:spChg chg="add mod">
          <ac:chgData name="Alexis Kinzelin" userId="e9f19f77-3c43-45b4-aa40-e880244cb77c" providerId="ADAL" clId="{6FBAEA7B-492C-4A94-BCAB-9DB737CA705B}" dt="2022-08-29T15:00:25.349" v="1077" actId="1076"/>
          <ac:spMkLst>
            <pc:docMk/>
            <pc:sldMk cId="1267400612" sldId="3421"/>
            <ac:spMk id="83" creationId="{A1A5D522-62F7-2C9F-4296-ACED5AA8F8A7}"/>
          </ac:spMkLst>
        </pc:spChg>
        <pc:spChg chg="add mod">
          <ac:chgData name="Alexis Kinzelin" userId="e9f19f77-3c43-45b4-aa40-e880244cb77c" providerId="ADAL" clId="{6FBAEA7B-492C-4A94-BCAB-9DB737CA705B}" dt="2022-08-29T15:00:25.349" v="1077" actId="1076"/>
          <ac:spMkLst>
            <pc:docMk/>
            <pc:sldMk cId="1267400612" sldId="3421"/>
            <ac:spMk id="85" creationId="{59F69216-E188-7DA4-0522-BE8885D94DFA}"/>
          </ac:spMkLst>
        </pc:spChg>
        <pc:grpChg chg="add mod ord">
          <ac:chgData name="Alexis Kinzelin" userId="e9f19f77-3c43-45b4-aa40-e880244cb77c" providerId="ADAL" clId="{6FBAEA7B-492C-4A94-BCAB-9DB737CA705B}" dt="2022-08-29T15:00:25.349" v="1077" actId="1076"/>
          <ac:grpSpMkLst>
            <pc:docMk/>
            <pc:sldMk cId="1267400612" sldId="3421"/>
            <ac:grpSpMk id="26" creationId="{E4A5EB40-D9F2-35C8-EBB0-206114AB0C4A}"/>
          </ac:grpSpMkLst>
        </pc:grpChg>
        <pc:grpChg chg="add del mod">
          <ac:chgData name="Alexis Kinzelin" userId="e9f19f77-3c43-45b4-aa40-e880244cb77c" providerId="ADAL" clId="{6FBAEA7B-492C-4A94-BCAB-9DB737CA705B}" dt="2022-08-29T14:20:19.272" v="194" actId="478"/>
          <ac:grpSpMkLst>
            <pc:docMk/>
            <pc:sldMk cId="1267400612" sldId="3421"/>
            <ac:grpSpMk id="27" creationId="{8540FB9B-C1ED-7DE5-5A4C-9B2AFEC734DD}"/>
          </ac:grpSpMkLst>
        </pc:grpChg>
        <pc:grpChg chg="del mod">
          <ac:chgData name="Alexis Kinzelin" userId="e9f19f77-3c43-45b4-aa40-e880244cb77c" providerId="ADAL" clId="{6FBAEA7B-492C-4A94-BCAB-9DB737CA705B}" dt="2022-08-29T14:24:12.552" v="210" actId="478"/>
          <ac:grpSpMkLst>
            <pc:docMk/>
            <pc:sldMk cId="1267400612" sldId="3421"/>
            <ac:grpSpMk id="41" creationId="{08EAD4E3-8117-11A0-E740-44CA09FAB4D9}"/>
          </ac:grpSpMkLst>
        </pc:grpChg>
        <pc:grpChg chg="add del mod">
          <ac:chgData name="Alexis Kinzelin" userId="e9f19f77-3c43-45b4-aa40-e880244cb77c" providerId="ADAL" clId="{6FBAEA7B-492C-4A94-BCAB-9DB737CA705B}" dt="2022-08-29T14:24:36.862" v="219"/>
          <ac:grpSpMkLst>
            <pc:docMk/>
            <pc:sldMk cId="1267400612" sldId="3421"/>
            <ac:grpSpMk id="48" creationId="{A3CB9C9B-55D8-20F9-F92B-F194CBE9A86F}"/>
          </ac:grpSpMkLst>
        </pc:grpChg>
        <pc:grpChg chg="mod">
          <ac:chgData name="Alexis Kinzelin" userId="e9f19f77-3c43-45b4-aa40-e880244cb77c" providerId="ADAL" clId="{6FBAEA7B-492C-4A94-BCAB-9DB737CA705B}" dt="2022-08-29T14:24:36.862" v="219"/>
          <ac:grpSpMkLst>
            <pc:docMk/>
            <pc:sldMk cId="1267400612" sldId="3421"/>
            <ac:grpSpMk id="49" creationId="{498FBC4F-B271-0BFA-7062-8FB6E851E628}"/>
          </ac:grpSpMkLst>
        </pc:grpChg>
        <pc:grpChg chg="mod">
          <ac:chgData name="Alexis Kinzelin" userId="e9f19f77-3c43-45b4-aa40-e880244cb77c" providerId="ADAL" clId="{6FBAEA7B-492C-4A94-BCAB-9DB737CA705B}" dt="2022-08-29T14:25:10.649" v="237"/>
          <ac:grpSpMkLst>
            <pc:docMk/>
            <pc:sldMk cId="1267400612" sldId="3421"/>
            <ac:grpSpMk id="60" creationId="{D3225D2C-9075-887A-4276-C445681C394A}"/>
          </ac:grpSpMkLst>
        </pc:grpChg>
        <pc:graphicFrameChg chg="add del mod">
          <ac:chgData name="Alexis Kinzelin" userId="e9f19f77-3c43-45b4-aa40-e880244cb77c" providerId="ADAL" clId="{6FBAEA7B-492C-4A94-BCAB-9DB737CA705B}" dt="2022-08-29T14:30:44.661" v="361" actId="21"/>
          <ac:graphicFrameMkLst>
            <pc:docMk/>
            <pc:sldMk cId="1267400612" sldId="3421"/>
            <ac:graphicFrameMk id="61" creationId="{E005435C-0B0A-696D-91A4-1F2AC8D33467}"/>
          </ac:graphicFrameMkLst>
        </pc:graphicFrameChg>
        <pc:picChg chg="del">
          <ac:chgData name="Alexis Kinzelin" userId="e9f19f77-3c43-45b4-aa40-e880244cb77c" providerId="ADAL" clId="{6FBAEA7B-492C-4A94-BCAB-9DB737CA705B}" dt="2022-08-29T14:04:48.621" v="21" actId="478"/>
          <ac:picMkLst>
            <pc:docMk/>
            <pc:sldMk cId="1267400612" sldId="3421"/>
            <ac:picMk id="3" creationId="{00000000-0000-0000-0000-000000000000}"/>
          </ac:picMkLst>
        </pc:picChg>
        <pc:picChg chg="add">
          <ac:chgData name="Alexis Kinzelin" userId="e9f19f77-3c43-45b4-aa40-e880244cb77c" providerId="ADAL" clId="{6FBAEA7B-492C-4A94-BCAB-9DB737CA705B}" dt="2022-08-29T14:59:42.658" v="1072" actId="22"/>
          <ac:picMkLst>
            <pc:docMk/>
            <pc:sldMk cId="1267400612" sldId="3421"/>
            <ac:picMk id="3" creationId="{B9B0D0EF-BDAD-38B8-3CF1-4FC2D24B344E}"/>
          </ac:picMkLst>
        </pc:picChg>
        <pc:picChg chg="del">
          <ac:chgData name="Alexis Kinzelin" userId="e9f19f77-3c43-45b4-aa40-e880244cb77c" providerId="ADAL" clId="{6FBAEA7B-492C-4A94-BCAB-9DB737CA705B}" dt="2022-08-29T14:04:46.638" v="20" actId="478"/>
          <ac:picMkLst>
            <pc:docMk/>
            <pc:sldMk cId="1267400612" sldId="3421"/>
            <ac:picMk id="4" creationId="{00000000-0000-0000-0000-000000000000}"/>
          </ac:picMkLst>
        </pc:picChg>
        <pc:picChg chg="add del mod">
          <ac:chgData name="Alexis Kinzelin" userId="e9f19f77-3c43-45b4-aa40-e880244cb77c" providerId="ADAL" clId="{6FBAEA7B-492C-4A94-BCAB-9DB737CA705B}" dt="2022-08-29T14:14:00.969" v="70" actId="478"/>
          <ac:picMkLst>
            <pc:docMk/>
            <pc:sldMk cId="1267400612" sldId="3421"/>
            <ac:picMk id="5" creationId="{9F111234-2675-F93F-5063-82EB96CB386B}"/>
          </ac:picMkLst>
        </pc:picChg>
        <pc:picChg chg="add del">
          <ac:chgData name="Alexis Kinzelin" userId="e9f19f77-3c43-45b4-aa40-e880244cb77c" providerId="ADAL" clId="{6FBAEA7B-492C-4A94-BCAB-9DB737CA705B}" dt="2022-08-30T09:29:28.084" v="2692" actId="478"/>
          <ac:picMkLst>
            <pc:docMk/>
            <pc:sldMk cId="1267400612" sldId="3421"/>
            <ac:picMk id="5" creationId="{CBD65C7B-A57E-55CE-F6A6-0BD23856EAF6}"/>
          </ac:picMkLst>
        </pc:picChg>
        <pc:picChg chg="add mod modCrop">
          <ac:chgData name="Alexis Kinzelin" userId="e9f19f77-3c43-45b4-aa40-e880244cb77c" providerId="ADAL" clId="{6FBAEA7B-492C-4A94-BCAB-9DB737CA705B}" dt="2022-08-29T15:00:25.349" v="1077" actId="1076"/>
          <ac:picMkLst>
            <pc:docMk/>
            <pc:sldMk cId="1267400612" sldId="3421"/>
            <ac:picMk id="7" creationId="{A63C62EE-C25D-C33C-1CEA-85F45DE09FF4}"/>
          </ac:picMkLst>
        </pc:picChg>
        <pc:picChg chg="mod">
          <ac:chgData name="Alexis Kinzelin" userId="e9f19f77-3c43-45b4-aa40-e880244cb77c" providerId="ADAL" clId="{6FBAEA7B-492C-4A94-BCAB-9DB737CA705B}" dt="2022-08-29T14:20:41.062" v="196" actId="1076"/>
          <ac:picMkLst>
            <pc:docMk/>
            <pc:sldMk cId="1267400612" sldId="3421"/>
            <ac:picMk id="8" creationId="{00000000-0000-0000-0000-000000000000}"/>
          </ac:picMkLst>
        </pc:picChg>
        <pc:picChg chg="del">
          <ac:chgData name="Alexis Kinzelin" userId="e9f19f77-3c43-45b4-aa40-e880244cb77c" providerId="ADAL" clId="{6FBAEA7B-492C-4A94-BCAB-9DB737CA705B}" dt="2022-08-29T14:05:05.645" v="46" actId="478"/>
          <ac:picMkLst>
            <pc:docMk/>
            <pc:sldMk cId="1267400612" sldId="3421"/>
            <ac:picMk id="9" creationId="{00000000-0000-0000-0000-000000000000}"/>
          </ac:picMkLst>
        </pc:picChg>
        <pc:picChg chg="add del">
          <ac:chgData name="Alexis Kinzelin" userId="e9f19f77-3c43-45b4-aa40-e880244cb77c" providerId="ADAL" clId="{6FBAEA7B-492C-4A94-BCAB-9DB737CA705B}" dt="2022-08-30T09:29:28.084" v="2692" actId="478"/>
          <ac:picMkLst>
            <pc:docMk/>
            <pc:sldMk cId="1267400612" sldId="3421"/>
            <ac:picMk id="9" creationId="{9CDE1C54-DB01-9528-366E-88744FB0E284}"/>
          </ac:picMkLst>
        </pc:picChg>
        <pc:picChg chg="mod">
          <ac:chgData name="Alexis Kinzelin" userId="e9f19f77-3c43-45b4-aa40-e880244cb77c" providerId="ADAL" clId="{6FBAEA7B-492C-4A94-BCAB-9DB737CA705B}" dt="2022-08-29T14:20:41.062" v="196" actId="1076"/>
          <ac:picMkLst>
            <pc:docMk/>
            <pc:sldMk cId="1267400612" sldId="3421"/>
            <ac:picMk id="10" creationId="{00000000-0000-0000-0000-000000000000}"/>
          </ac:picMkLst>
        </pc:picChg>
        <pc:picChg chg="add mod modCrop">
          <ac:chgData name="Alexis Kinzelin" userId="e9f19f77-3c43-45b4-aa40-e880244cb77c" providerId="ADAL" clId="{6FBAEA7B-492C-4A94-BCAB-9DB737CA705B}" dt="2022-08-29T15:00:25.349" v="1077" actId="1076"/>
          <ac:picMkLst>
            <pc:docMk/>
            <pc:sldMk cId="1267400612" sldId="3421"/>
            <ac:picMk id="13" creationId="{8EFBA9BF-5B1F-123F-A455-F43F0A634ED4}"/>
          </ac:picMkLst>
        </pc:picChg>
        <pc:picChg chg="add del">
          <ac:chgData name="Alexis Kinzelin" userId="e9f19f77-3c43-45b4-aa40-e880244cb77c" providerId="ADAL" clId="{6FBAEA7B-492C-4A94-BCAB-9DB737CA705B}" dt="2022-08-30T09:29:28.084" v="2692" actId="478"/>
          <ac:picMkLst>
            <pc:docMk/>
            <pc:sldMk cId="1267400612" sldId="3421"/>
            <ac:picMk id="14" creationId="{FFE6CF42-76BB-47D7-13AB-F382F72BE476}"/>
          </ac:picMkLst>
        </pc:picChg>
        <pc:picChg chg="add mod">
          <ac:chgData name="Alexis Kinzelin" userId="e9f19f77-3c43-45b4-aa40-e880244cb77c" providerId="ADAL" clId="{6FBAEA7B-492C-4A94-BCAB-9DB737CA705B}" dt="2022-08-29T15:00:25.349" v="1077" actId="1076"/>
          <ac:picMkLst>
            <pc:docMk/>
            <pc:sldMk cId="1267400612" sldId="3421"/>
            <ac:picMk id="15" creationId="{787E86E4-A8DD-87FC-F255-3EF151669F9B}"/>
          </ac:picMkLst>
        </pc:picChg>
        <pc:picChg chg="add mod">
          <ac:chgData name="Alexis Kinzelin" userId="e9f19f77-3c43-45b4-aa40-e880244cb77c" providerId="ADAL" clId="{6FBAEA7B-492C-4A94-BCAB-9DB737CA705B}" dt="2022-08-29T15:00:25.349" v="1077" actId="1076"/>
          <ac:picMkLst>
            <pc:docMk/>
            <pc:sldMk cId="1267400612" sldId="3421"/>
            <ac:picMk id="17" creationId="{90075CC0-7E1A-BF15-1D1C-91031D720127}"/>
          </ac:picMkLst>
        </pc:picChg>
        <pc:picChg chg="add">
          <ac:chgData name="Alexis Kinzelin" userId="e9f19f77-3c43-45b4-aa40-e880244cb77c" providerId="ADAL" clId="{6FBAEA7B-492C-4A94-BCAB-9DB737CA705B}" dt="2022-08-30T09:29:25.590" v="2691" actId="22"/>
          <ac:picMkLst>
            <pc:docMk/>
            <pc:sldMk cId="1267400612" sldId="3421"/>
            <ac:picMk id="19" creationId="{03B08C8D-025E-BD71-5CC2-D076B9CDDD65}"/>
          </ac:picMkLst>
        </pc:picChg>
        <pc:picChg chg="add mod">
          <ac:chgData name="Alexis Kinzelin" userId="e9f19f77-3c43-45b4-aa40-e880244cb77c" providerId="ADAL" clId="{6FBAEA7B-492C-4A94-BCAB-9DB737CA705B}" dt="2022-08-29T15:00:25.349" v="1077" actId="1076"/>
          <ac:picMkLst>
            <pc:docMk/>
            <pc:sldMk cId="1267400612" sldId="3421"/>
            <ac:picMk id="20" creationId="{C9555C91-D337-DAC5-44CD-27E6A4982FA0}"/>
          </ac:picMkLst>
        </pc:picChg>
        <pc:picChg chg="add">
          <ac:chgData name="Alexis Kinzelin" userId="e9f19f77-3c43-45b4-aa40-e880244cb77c" providerId="ADAL" clId="{6FBAEA7B-492C-4A94-BCAB-9DB737CA705B}" dt="2022-08-30T09:29:25.590" v="2691" actId="22"/>
          <ac:picMkLst>
            <pc:docMk/>
            <pc:sldMk cId="1267400612" sldId="3421"/>
            <ac:picMk id="22" creationId="{18F4D231-18E4-B9D1-4F94-7F353B417104}"/>
          </ac:picMkLst>
        </pc:picChg>
        <pc:picChg chg="del">
          <ac:chgData name="Alexis Kinzelin" userId="e9f19f77-3c43-45b4-aa40-e880244cb77c" providerId="ADAL" clId="{6FBAEA7B-492C-4A94-BCAB-9DB737CA705B}" dt="2022-08-29T14:04:46.638" v="20" actId="478"/>
          <ac:picMkLst>
            <pc:docMk/>
            <pc:sldMk cId="1267400612" sldId="3421"/>
            <ac:picMk id="22" creationId="{C5B6448C-9C5D-1285-3D78-1B01E47EE3D8}"/>
          </ac:picMkLst>
        </pc:picChg>
        <pc:picChg chg="add mod">
          <ac:chgData name="Alexis Kinzelin" userId="e9f19f77-3c43-45b4-aa40-e880244cb77c" providerId="ADAL" clId="{6FBAEA7B-492C-4A94-BCAB-9DB737CA705B}" dt="2022-08-29T15:00:25.349" v="1077" actId="1076"/>
          <ac:picMkLst>
            <pc:docMk/>
            <pc:sldMk cId="1267400612" sldId="3421"/>
            <ac:picMk id="23" creationId="{42B2D56C-A98C-1CC0-1126-3B2602F89F7A}"/>
          </ac:picMkLst>
        </pc:picChg>
        <pc:picChg chg="add mod">
          <ac:chgData name="Alexis Kinzelin" userId="e9f19f77-3c43-45b4-aa40-e880244cb77c" providerId="ADAL" clId="{6FBAEA7B-492C-4A94-BCAB-9DB737CA705B}" dt="2022-08-29T15:00:25.349" v="1077" actId="1076"/>
          <ac:picMkLst>
            <pc:docMk/>
            <pc:sldMk cId="1267400612" sldId="3421"/>
            <ac:picMk id="25" creationId="{28C4A2A2-F8F8-EBEE-8464-D762EF973DD3}"/>
          </ac:picMkLst>
        </pc:picChg>
        <pc:picChg chg="add">
          <ac:chgData name="Alexis Kinzelin" userId="e9f19f77-3c43-45b4-aa40-e880244cb77c" providerId="ADAL" clId="{6FBAEA7B-492C-4A94-BCAB-9DB737CA705B}" dt="2022-08-30T09:29:25.590" v="2691" actId="22"/>
          <ac:picMkLst>
            <pc:docMk/>
            <pc:sldMk cId="1267400612" sldId="3421"/>
            <ac:picMk id="27" creationId="{5248AE6B-F96A-9CF9-B883-53187AB23493}"/>
          </ac:picMkLst>
        </pc:picChg>
        <pc:picChg chg="mod">
          <ac:chgData name="Alexis Kinzelin" userId="e9f19f77-3c43-45b4-aa40-e880244cb77c" providerId="ADAL" clId="{6FBAEA7B-492C-4A94-BCAB-9DB737CA705B}" dt="2022-08-29T14:16:57.765" v="158"/>
          <ac:picMkLst>
            <pc:docMk/>
            <pc:sldMk cId="1267400612" sldId="3421"/>
            <ac:picMk id="28" creationId="{B76E6AEF-AD58-AD99-B4C8-E7D3895FCD25}"/>
          </ac:picMkLst>
        </pc:picChg>
        <pc:picChg chg="mod">
          <ac:chgData name="Alexis Kinzelin" userId="e9f19f77-3c43-45b4-aa40-e880244cb77c" providerId="ADAL" clId="{6FBAEA7B-492C-4A94-BCAB-9DB737CA705B}" dt="2022-08-29T14:16:57.765" v="158"/>
          <ac:picMkLst>
            <pc:docMk/>
            <pc:sldMk cId="1267400612" sldId="3421"/>
            <ac:picMk id="29" creationId="{ACBC4E3A-DB7B-B14D-CFA2-2F6581B27347}"/>
          </ac:picMkLst>
        </pc:picChg>
        <pc:picChg chg="mod">
          <ac:chgData name="Alexis Kinzelin" userId="e9f19f77-3c43-45b4-aa40-e880244cb77c" providerId="ADAL" clId="{6FBAEA7B-492C-4A94-BCAB-9DB737CA705B}" dt="2022-08-29T14:16:57.765" v="158"/>
          <ac:picMkLst>
            <pc:docMk/>
            <pc:sldMk cId="1267400612" sldId="3421"/>
            <ac:picMk id="30" creationId="{60FA909B-67EC-982E-F2A8-EFA778966C92}"/>
          </ac:picMkLst>
        </pc:picChg>
        <pc:picChg chg="mod">
          <ac:chgData name="Alexis Kinzelin" userId="e9f19f77-3c43-45b4-aa40-e880244cb77c" providerId="ADAL" clId="{6FBAEA7B-492C-4A94-BCAB-9DB737CA705B}" dt="2022-08-29T14:16:57.765" v="158"/>
          <ac:picMkLst>
            <pc:docMk/>
            <pc:sldMk cId="1267400612" sldId="3421"/>
            <ac:picMk id="31" creationId="{DC84AE5A-7256-9332-A7AE-43DFB4FE458C}"/>
          </ac:picMkLst>
        </pc:picChg>
        <pc:picChg chg="mod">
          <ac:chgData name="Alexis Kinzelin" userId="e9f19f77-3c43-45b4-aa40-e880244cb77c" providerId="ADAL" clId="{6FBAEA7B-492C-4A94-BCAB-9DB737CA705B}" dt="2022-08-29T14:16:57.765" v="158"/>
          <ac:picMkLst>
            <pc:docMk/>
            <pc:sldMk cId="1267400612" sldId="3421"/>
            <ac:picMk id="32" creationId="{F8F3A99F-C3ED-6846-6D94-73841FF34543}"/>
          </ac:picMkLst>
        </pc:picChg>
        <pc:picChg chg="mod">
          <ac:chgData name="Alexis Kinzelin" userId="e9f19f77-3c43-45b4-aa40-e880244cb77c" providerId="ADAL" clId="{6FBAEA7B-492C-4A94-BCAB-9DB737CA705B}" dt="2022-08-29T14:16:57.765" v="158"/>
          <ac:picMkLst>
            <pc:docMk/>
            <pc:sldMk cId="1267400612" sldId="3421"/>
            <ac:picMk id="33" creationId="{B84D6616-90F9-26F3-BA28-B10BEF70F23F}"/>
          </ac:picMkLst>
        </pc:picChg>
        <pc:picChg chg="mod">
          <ac:chgData name="Alexis Kinzelin" userId="e9f19f77-3c43-45b4-aa40-e880244cb77c" providerId="ADAL" clId="{6FBAEA7B-492C-4A94-BCAB-9DB737CA705B}" dt="2022-08-29T14:16:57.765" v="158"/>
          <ac:picMkLst>
            <pc:docMk/>
            <pc:sldMk cId="1267400612" sldId="3421"/>
            <ac:picMk id="34" creationId="{B694EBC1-3C22-B314-EB87-B958F4752F60}"/>
          </ac:picMkLst>
        </pc:picChg>
        <pc:picChg chg="add del mod">
          <ac:chgData name="Alexis Kinzelin" userId="e9f19f77-3c43-45b4-aa40-e880244cb77c" providerId="ADAL" clId="{6FBAEA7B-492C-4A94-BCAB-9DB737CA705B}" dt="2022-08-29T14:19:02.154" v="167" actId="478"/>
          <ac:picMkLst>
            <pc:docMk/>
            <pc:sldMk cId="1267400612" sldId="3421"/>
            <ac:picMk id="37" creationId="{7E72CD39-82C9-3F82-A66F-1DEBD6B58626}"/>
          </ac:picMkLst>
        </pc:picChg>
        <pc:picChg chg="add del mod modCrop">
          <ac:chgData name="Alexis Kinzelin" userId="e9f19f77-3c43-45b4-aa40-e880244cb77c" providerId="ADAL" clId="{6FBAEA7B-492C-4A94-BCAB-9DB737CA705B}" dt="2022-08-29T14:31:29.884" v="367" actId="478"/>
          <ac:picMkLst>
            <pc:docMk/>
            <pc:sldMk cId="1267400612" sldId="3421"/>
            <ac:picMk id="63" creationId="{9F5B0702-6BAF-4EDC-1FA6-EF5EB4735EE2}"/>
          </ac:picMkLst>
        </pc:picChg>
        <pc:picChg chg="add mod">
          <ac:chgData name="Alexis Kinzelin" userId="e9f19f77-3c43-45b4-aa40-e880244cb77c" providerId="ADAL" clId="{6FBAEA7B-492C-4A94-BCAB-9DB737CA705B}" dt="2022-08-29T15:00:25.349" v="1077" actId="1076"/>
          <ac:picMkLst>
            <pc:docMk/>
            <pc:sldMk cId="1267400612" sldId="3421"/>
            <ac:picMk id="64" creationId="{B5CFBFF2-1DF5-01D4-C6EF-241BA5431F57}"/>
          </ac:picMkLst>
        </pc:picChg>
        <pc:picChg chg="add mod">
          <ac:chgData name="Alexis Kinzelin" userId="e9f19f77-3c43-45b4-aa40-e880244cb77c" providerId="ADAL" clId="{6FBAEA7B-492C-4A94-BCAB-9DB737CA705B}" dt="2022-08-29T15:00:25.349" v="1077" actId="1076"/>
          <ac:picMkLst>
            <pc:docMk/>
            <pc:sldMk cId="1267400612" sldId="3421"/>
            <ac:picMk id="74" creationId="{3F42B382-C68C-ADC5-1072-D3D94C592A14}"/>
          </ac:picMkLst>
        </pc:picChg>
        <pc:picChg chg="add mod">
          <ac:chgData name="Alexis Kinzelin" userId="e9f19f77-3c43-45b4-aa40-e880244cb77c" providerId="ADAL" clId="{6FBAEA7B-492C-4A94-BCAB-9DB737CA705B}" dt="2022-08-29T15:00:25.349" v="1077" actId="1076"/>
          <ac:picMkLst>
            <pc:docMk/>
            <pc:sldMk cId="1267400612" sldId="3421"/>
            <ac:picMk id="78" creationId="{A6CCF779-53C4-6A1A-1432-604EEF5308C7}"/>
          </ac:picMkLst>
        </pc:picChg>
        <pc:picChg chg="add mod">
          <ac:chgData name="Alexis Kinzelin" userId="e9f19f77-3c43-45b4-aa40-e880244cb77c" providerId="ADAL" clId="{6FBAEA7B-492C-4A94-BCAB-9DB737CA705B}" dt="2022-08-29T15:00:25.349" v="1077" actId="1076"/>
          <ac:picMkLst>
            <pc:docMk/>
            <pc:sldMk cId="1267400612" sldId="3421"/>
            <ac:picMk id="80" creationId="{5D3B39B1-63E3-6027-8277-5802ACB5E499}"/>
          </ac:picMkLst>
        </pc:picChg>
        <pc:picChg chg="add mod">
          <ac:chgData name="Alexis Kinzelin" userId="e9f19f77-3c43-45b4-aa40-e880244cb77c" providerId="ADAL" clId="{6FBAEA7B-492C-4A94-BCAB-9DB737CA705B}" dt="2022-08-29T15:00:25.349" v="1077" actId="1076"/>
          <ac:picMkLst>
            <pc:docMk/>
            <pc:sldMk cId="1267400612" sldId="3421"/>
            <ac:picMk id="82" creationId="{A4870CDC-DD69-79FB-B81F-5557A8EC65BB}"/>
          </ac:picMkLst>
        </pc:picChg>
        <pc:picChg chg="add mod">
          <ac:chgData name="Alexis Kinzelin" userId="e9f19f77-3c43-45b4-aa40-e880244cb77c" providerId="ADAL" clId="{6FBAEA7B-492C-4A94-BCAB-9DB737CA705B}" dt="2022-08-29T15:00:25.349" v="1077" actId="1076"/>
          <ac:picMkLst>
            <pc:docMk/>
            <pc:sldMk cId="1267400612" sldId="3421"/>
            <ac:picMk id="84" creationId="{2FD5DD8A-988F-BA22-B547-D3EE4D50E753}"/>
          </ac:picMkLst>
        </pc:picChg>
        <pc:picChg chg="add mod">
          <ac:chgData name="Alexis Kinzelin" userId="e9f19f77-3c43-45b4-aa40-e880244cb77c" providerId="ADAL" clId="{6FBAEA7B-492C-4A94-BCAB-9DB737CA705B}" dt="2022-08-29T15:00:25.349" v="1077" actId="1076"/>
          <ac:picMkLst>
            <pc:docMk/>
            <pc:sldMk cId="1267400612" sldId="3421"/>
            <ac:picMk id="86" creationId="{DABDFC9E-52B4-977D-E074-6F1457DE258A}"/>
          </ac:picMkLst>
        </pc:picChg>
        <pc:picChg chg="add del">
          <ac:chgData name="Alexis Kinzelin" userId="e9f19f77-3c43-45b4-aa40-e880244cb77c" providerId="ADAL" clId="{6FBAEA7B-492C-4A94-BCAB-9DB737CA705B}" dt="2022-08-29T14:33:44.003" v="393" actId="478"/>
          <ac:picMkLst>
            <pc:docMk/>
            <pc:sldMk cId="1267400612" sldId="3421"/>
            <ac:picMk id="1026" creationId="{A31E62B2-CC3E-AB4A-939C-B61E7C7E8CD0}"/>
          </ac:picMkLst>
        </pc:picChg>
        <pc:picChg chg="add mod">
          <ac:chgData name="Alexis Kinzelin" userId="e9f19f77-3c43-45b4-aa40-e880244cb77c" providerId="ADAL" clId="{6FBAEA7B-492C-4A94-BCAB-9DB737CA705B}" dt="2022-08-29T15:00:25.349" v="1077" actId="1076"/>
          <ac:picMkLst>
            <pc:docMk/>
            <pc:sldMk cId="1267400612" sldId="3421"/>
            <ac:picMk id="1028" creationId="{BD518100-8844-6A99-2965-D39974AAD7AE}"/>
          </ac:picMkLst>
        </pc:picChg>
        <pc:inkChg chg="add mod">
          <ac:chgData name="Alexis Kinzelin" userId="e9f19f77-3c43-45b4-aa40-e880244cb77c" providerId="ADAL" clId="{6FBAEA7B-492C-4A94-BCAB-9DB737CA705B}" dt="2022-08-29T14:24:05.033" v="209"/>
          <ac:inkMkLst>
            <pc:docMk/>
            <pc:sldMk cId="1267400612" sldId="3421"/>
            <ac:inkMk id="38" creationId="{B5CBCBFE-DFB7-F156-6382-AF12F2B753C4}"/>
          </ac:inkMkLst>
        </pc:inkChg>
        <pc:inkChg chg="add mod">
          <ac:chgData name="Alexis Kinzelin" userId="e9f19f77-3c43-45b4-aa40-e880244cb77c" providerId="ADAL" clId="{6FBAEA7B-492C-4A94-BCAB-9DB737CA705B}" dt="2022-08-29T14:24:05.033" v="209"/>
          <ac:inkMkLst>
            <pc:docMk/>
            <pc:sldMk cId="1267400612" sldId="3421"/>
            <ac:inkMk id="39" creationId="{2D147DBE-FDA3-9DAF-59E1-5A0CF3CB1875}"/>
          </ac:inkMkLst>
        </pc:inkChg>
        <pc:inkChg chg="add mod">
          <ac:chgData name="Alexis Kinzelin" userId="e9f19f77-3c43-45b4-aa40-e880244cb77c" providerId="ADAL" clId="{6FBAEA7B-492C-4A94-BCAB-9DB737CA705B}" dt="2022-08-29T14:24:05.033" v="209"/>
          <ac:inkMkLst>
            <pc:docMk/>
            <pc:sldMk cId="1267400612" sldId="3421"/>
            <ac:inkMk id="40" creationId="{68E296A1-C59F-C06C-28A9-4646A2F3B82A}"/>
          </ac:inkMkLst>
        </pc:inkChg>
        <pc:inkChg chg="add del mod">
          <ac:chgData name="Alexis Kinzelin" userId="e9f19f77-3c43-45b4-aa40-e880244cb77c" providerId="ADAL" clId="{6FBAEA7B-492C-4A94-BCAB-9DB737CA705B}" dt="2022-08-29T14:24:43.670" v="224" actId="9405"/>
          <ac:inkMkLst>
            <pc:docMk/>
            <pc:sldMk cId="1267400612" sldId="3421"/>
            <ac:inkMk id="42" creationId="{C739C6AB-A043-E3AC-B104-2C8BC45F2E14}"/>
          </ac:inkMkLst>
        </pc:inkChg>
        <pc:inkChg chg="add del mod">
          <ac:chgData name="Alexis Kinzelin" userId="e9f19f77-3c43-45b4-aa40-e880244cb77c" providerId="ADAL" clId="{6FBAEA7B-492C-4A94-BCAB-9DB737CA705B}" dt="2022-08-29T14:24:43.141" v="223" actId="9405"/>
          <ac:inkMkLst>
            <pc:docMk/>
            <pc:sldMk cId="1267400612" sldId="3421"/>
            <ac:inkMk id="43" creationId="{18931AA7-8C59-78AA-311D-DE994AC666E3}"/>
          </ac:inkMkLst>
        </pc:inkChg>
        <pc:inkChg chg="add del mod">
          <ac:chgData name="Alexis Kinzelin" userId="e9f19f77-3c43-45b4-aa40-e880244cb77c" providerId="ADAL" clId="{6FBAEA7B-492C-4A94-BCAB-9DB737CA705B}" dt="2022-08-29T14:24:42.681" v="222" actId="9405"/>
          <ac:inkMkLst>
            <pc:docMk/>
            <pc:sldMk cId="1267400612" sldId="3421"/>
            <ac:inkMk id="44" creationId="{A064B63D-89D7-FE3D-8E88-E19A2AA0B700}"/>
          </ac:inkMkLst>
        </pc:inkChg>
        <pc:inkChg chg="add del mod">
          <ac:chgData name="Alexis Kinzelin" userId="e9f19f77-3c43-45b4-aa40-e880244cb77c" providerId="ADAL" clId="{6FBAEA7B-492C-4A94-BCAB-9DB737CA705B}" dt="2022-08-29T14:24:42.296" v="221" actId="9405"/>
          <ac:inkMkLst>
            <pc:docMk/>
            <pc:sldMk cId="1267400612" sldId="3421"/>
            <ac:inkMk id="45" creationId="{59C0A95A-440C-893B-A713-2BF9093E1308}"/>
          </ac:inkMkLst>
        </pc:inkChg>
        <pc:inkChg chg="add del mod">
          <ac:chgData name="Alexis Kinzelin" userId="e9f19f77-3c43-45b4-aa40-e880244cb77c" providerId="ADAL" clId="{6FBAEA7B-492C-4A94-BCAB-9DB737CA705B}" dt="2022-08-29T14:24:41.361" v="220" actId="9405"/>
          <ac:inkMkLst>
            <pc:docMk/>
            <pc:sldMk cId="1267400612" sldId="3421"/>
            <ac:inkMk id="46" creationId="{FB7084A8-DE60-59E9-CCBA-55DD68FEE013}"/>
          </ac:inkMkLst>
        </pc:inkChg>
        <pc:inkChg chg="add del mod">
          <ac:chgData name="Alexis Kinzelin" userId="e9f19f77-3c43-45b4-aa40-e880244cb77c" providerId="ADAL" clId="{6FBAEA7B-492C-4A94-BCAB-9DB737CA705B}" dt="2022-08-29T14:24:36.862" v="219"/>
          <ac:inkMkLst>
            <pc:docMk/>
            <pc:sldMk cId="1267400612" sldId="3421"/>
            <ac:inkMk id="47" creationId="{3127286B-F77A-094B-6EBA-222729EB4147}"/>
          </ac:inkMkLst>
        </pc:inkChg>
        <pc:inkChg chg="add del mod">
          <ac:chgData name="Alexis Kinzelin" userId="e9f19f77-3c43-45b4-aa40-e880244cb77c" providerId="ADAL" clId="{6FBAEA7B-492C-4A94-BCAB-9DB737CA705B}" dt="2022-08-29T14:25:12.820" v="246" actId="9405"/>
          <ac:inkMkLst>
            <pc:docMk/>
            <pc:sldMk cId="1267400612" sldId="3421"/>
            <ac:inkMk id="50" creationId="{B1D27759-50B5-50B3-BACB-1BD48ED30937}"/>
          </ac:inkMkLst>
        </pc:inkChg>
        <pc:inkChg chg="add del mod">
          <ac:chgData name="Alexis Kinzelin" userId="e9f19f77-3c43-45b4-aa40-e880244cb77c" providerId="ADAL" clId="{6FBAEA7B-492C-4A94-BCAB-9DB737CA705B}" dt="2022-08-29T14:25:12.632" v="245" actId="9405"/>
          <ac:inkMkLst>
            <pc:docMk/>
            <pc:sldMk cId="1267400612" sldId="3421"/>
            <ac:inkMk id="51" creationId="{8DD06A4E-9C1D-BAD7-6039-26998D7ECBBB}"/>
          </ac:inkMkLst>
        </pc:inkChg>
        <pc:inkChg chg="add del mod">
          <ac:chgData name="Alexis Kinzelin" userId="e9f19f77-3c43-45b4-aa40-e880244cb77c" providerId="ADAL" clId="{6FBAEA7B-492C-4A94-BCAB-9DB737CA705B}" dt="2022-08-29T14:25:12.489" v="244" actId="9405"/>
          <ac:inkMkLst>
            <pc:docMk/>
            <pc:sldMk cId="1267400612" sldId="3421"/>
            <ac:inkMk id="52" creationId="{3B378ACE-997B-DD61-AC2A-B0318464AF40}"/>
          </ac:inkMkLst>
        </pc:inkChg>
        <pc:inkChg chg="add del mod">
          <ac:chgData name="Alexis Kinzelin" userId="e9f19f77-3c43-45b4-aa40-e880244cb77c" providerId="ADAL" clId="{6FBAEA7B-492C-4A94-BCAB-9DB737CA705B}" dt="2022-08-29T14:25:12.332" v="243" actId="9405"/>
          <ac:inkMkLst>
            <pc:docMk/>
            <pc:sldMk cId="1267400612" sldId="3421"/>
            <ac:inkMk id="53" creationId="{5237D06B-52F0-F838-362E-B29569D1B1FE}"/>
          </ac:inkMkLst>
        </pc:inkChg>
        <pc:inkChg chg="add del mod">
          <ac:chgData name="Alexis Kinzelin" userId="e9f19f77-3c43-45b4-aa40-e880244cb77c" providerId="ADAL" clId="{6FBAEA7B-492C-4A94-BCAB-9DB737CA705B}" dt="2022-08-29T14:25:12.191" v="242" actId="9405"/>
          <ac:inkMkLst>
            <pc:docMk/>
            <pc:sldMk cId="1267400612" sldId="3421"/>
            <ac:inkMk id="54" creationId="{5132DC88-BAF2-C900-1C64-C4369296F6C8}"/>
          </ac:inkMkLst>
        </pc:inkChg>
        <pc:inkChg chg="add del mod">
          <ac:chgData name="Alexis Kinzelin" userId="e9f19f77-3c43-45b4-aa40-e880244cb77c" providerId="ADAL" clId="{6FBAEA7B-492C-4A94-BCAB-9DB737CA705B}" dt="2022-08-29T14:25:12.034" v="241" actId="9405"/>
          <ac:inkMkLst>
            <pc:docMk/>
            <pc:sldMk cId="1267400612" sldId="3421"/>
            <ac:inkMk id="55" creationId="{A76DF2E2-D961-B7CC-A791-6DF232C2A33B}"/>
          </ac:inkMkLst>
        </pc:inkChg>
        <pc:inkChg chg="add del mod">
          <ac:chgData name="Alexis Kinzelin" userId="e9f19f77-3c43-45b4-aa40-e880244cb77c" providerId="ADAL" clId="{6FBAEA7B-492C-4A94-BCAB-9DB737CA705B}" dt="2022-08-29T14:25:11.891" v="240" actId="9405"/>
          <ac:inkMkLst>
            <pc:docMk/>
            <pc:sldMk cId="1267400612" sldId="3421"/>
            <ac:inkMk id="56" creationId="{4518CAC0-DB10-3118-8BC4-5E3C3ADEA3A7}"/>
          </ac:inkMkLst>
        </pc:inkChg>
        <pc:inkChg chg="add del mod">
          <ac:chgData name="Alexis Kinzelin" userId="e9f19f77-3c43-45b4-aa40-e880244cb77c" providerId="ADAL" clId="{6FBAEA7B-492C-4A94-BCAB-9DB737CA705B}" dt="2022-08-29T14:25:11.719" v="239" actId="9405"/>
          <ac:inkMkLst>
            <pc:docMk/>
            <pc:sldMk cId="1267400612" sldId="3421"/>
            <ac:inkMk id="57" creationId="{3E59067C-CCFA-80C9-44F9-5C480E1C9AB2}"/>
          </ac:inkMkLst>
        </pc:inkChg>
        <pc:inkChg chg="add del mod">
          <ac:chgData name="Alexis Kinzelin" userId="e9f19f77-3c43-45b4-aa40-e880244cb77c" providerId="ADAL" clId="{6FBAEA7B-492C-4A94-BCAB-9DB737CA705B}" dt="2022-08-29T14:25:11.342" v="238" actId="9405"/>
          <ac:inkMkLst>
            <pc:docMk/>
            <pc:sldMk cId="1267400612" sldId="3421"/>
            <ac:inkMk id="58" creationId="{7D019701-68B5-048B-28C8-3837B3419F79}"/>
          </ac:inkMkLst>
        </pc:inkChg>
        <pc:inkChg chg="add del mod">
          <ac:chgData name="Alexis Kinzelin" userId="e9f19f77-3c43-45b4-aa40-e880244cb77c" providerId="ADAL" clId="{6FBAEA7B-492C-4A94-BCAB-9DB737CA705B}" dt="2022-08-29T14:25:10.649" v="237"/>
          <ac:inkMkLst>
            <pc:docMk/>
            <pc:sldMk cId="1267400612" sldId="3421"/>
            <ac:inkMk id="59" creationId="{E50EFFA9-EEF1-918D-4D2E-75F7FE10BD36}"/>
          </ac:inkMkLst>
        </pc:inkChg>
      </pc:sldChg>
      <pc:sldChg chg="add del setBg">
        <pc:chgData name="Alexis Kinzelin" userId="e9f19f77-3c43-45b4-aa40-e880244cb77c" providerId="ADAL" clId="{6FBAEA7B-492C-4A94-BCAB-9DB737CA705B}" dt="2022-08-29T14:04:40.432" v="17"/>
        <pc:sldMkLst>
          <pc:docMk/>
          <pc:sldMk cId="3096890276" sldId="3421"/>
        </pc:sldMkLst>
      </pc:sldChg>
      <pc:sldChg chg="add del setBg">
        <pc:chgData name="Alexis Kinzelin" userId="e9f19f77-3c43-45b4-aa40-e880244cb77c" providerId="ADAL" clId="{6FBAEA7B-492C-4A94-BCAB-9DB737CA705B}" dt="2022-08-29T14:48:18.130" v="987"/>
        <pc:sldMkLst>
          <pc:docMk/>
          <pc:sldMk cId="1689092594" sldId="3422"/>
        </pc:sldMkLst>
      </pc:sldChg>
      <pc:sldChg chg="addSp delSp modSp add mod modAnim">
        <pc:chgData name="Alexis Kinzelin" userId="e9f19f77-3c43-45b4-aa40-e880244cb77c" providerId="ADAL" clId="{6FBAEA7B-492C-4A94-BCAB-9DB737CA705B}" dt="2022-08-31T08:02:11.733" v="7464" actId="478"/>
        <pc:sldMkLst>
          <pc:docMk/>
          <pc:sldMk cId="1789468204" sldId="3422"/>
        </pc:sldMkLst>
        <pc:spChg chg="add mod">
          <ac:chgData name="Alexis Kinzelin" userId="e9f19f77-3c43-45b4-aa40-e880244cb77c" providerId="ADAL" clId="{6FBAEA7B-492C-4A94-BCAB-9DB737CA705B}" dt="2022-08-29T15:46:35.133" v="1982" actId="1076"/>
          <ac:spMkLst>
            <pc:docMk/>
            <pc:sldMk cId="1789468204" sldId="3422"/>
            <ac:spMk id="3" creationId="{DCFE4977-C74A-6716-F046-415880430980}"/>
          </ac:spMkLst>
        </pc:spChg>
        <pc:spChg chg="add mod">
          <ac:chgData name="Alexis Kinzelin" userId="e9f19f77-3c43-45b4-aa40-e880244cb77c" providerId="ADAL" clId="{6FBAEA7B-492C-4A94-BCAB-9DB737CA705B}" dt="2022-08-29T14:56:26.236" v="1006" actId="1076"/>
          <ac:spMkLst>
            <pc:docMk/>
            <pc:sldMk cId="1789468204" sldId="3422"/>
            <ac:spMk id="5" creationId="{4F9A8BDC-C268-6E31-D837-A86C7F4D2867}"/>
          </ac:spMkLst>
        </pc:spChg>
        <pc:spChg chg="add mod">
          <ac:chgData name="Alexis Kinzelin" userId="e9f19f77-3c43-45b4-aa40-e880244cb77c" providerId="ADAL" clId="{6FBAEA7B-492C-4A94-BCAB-9DB737CA705B}" dt="2022-08-29T15:46:35.133" v="1982" actId="1076"/>
          <ac:spMkLst>
            <pc:docMk/>
            <pc:sldMk cId="1789468204" sldId="3422"/>
            <ac:spMk id="9" creationId="{C42D1249-BBCF-B361-5275-20DD507B5C53}"/>
          </ac:spMkLst>
        </pc:spChg>
        <pc:spChg chg="add mod">
          <ac:chgData name="Alexis Kinzelin" userId="e9f19f77-3c43-45b4-aa40-e880244cb77c" providerId="ADAL" clId="{6FBAEA7B-492C-4A94-BCAB-9DB737CA705B}" dt="2022-08-29T14:57:20.557" v="1062" actId="20577"/>
          <ac:spMkLst>
            <pc:docMk/>
            <pc:sldMk cId="1789468204" sldId="3422"/>
            <ac:spMk id="10" creationId="{8BE551F7-0B95-E5C0-771E-3857D369A873}"/>
          </ac:spMkLst>
        </pc:spChg>
        <pc:spChg chg="add mod">
          <ac:chgData name="Alexis Kinzelin" userId="e9f19f77-3c43-45b4-aa40-e880244cb77c" providerId="ADAL" clId="{6FBAEA7B-492C-4A94-BCAB-9DB737CA705B}" dt="2022-08-29T14:57:04.756" v="1040" actId="207"/>
          <ac:spMkLst>
            <pc:docMk/>
            <pc:sldMk cId="1789468204" sldId="3422"/>
            <ac:spMk id="11" creationId="{D9A2A145-DFAE-4375-30DB-8C8E12C1ED18}"/>
          </ac:spMkLst>
        </pc:spChg>
        <pc:spChg chg="add mod">
          <ac:chgData name="Alexis Kinzelin" userId="e9f19f77-3c43-45b4-aa40-e880244cb77c" providerId="ADAL" clId="{6FBAEA7B-492C-4A94-BCAB-9DB737CA705B}" dt="2022-08-29T14:57:10.237" v="1043" actId="20577"/>
          <ac:spMkLst>
            <pc:docMk/>
            <pc:sldMk cId="1789468204" sldId="3422"/>
            <ac:spMk id="12" creationId="{944DF24B-8994-8C16-DC44-C6317BEFAE95}"/>
          </ac:spMkLst>
        </pc:spChg>
        <pc:spChg chg="add del mod">
          <ac:chgData name="Alexis Kinzelin" userId="e9f19f77-3c43-45b4-aa40-e880244cb77c" providerId="ADAL" clId="{6FBAEA7B-492C-4A94-BCAB-9DB737CA705B}" dt="2022-08-29T15:46:35.637" v="1984"/>
          <ac:spMkLst>
            <pc:docMk/>
            <pc:sldMk cId="1789468204" sldId="3422"/>
            <ac:spMk id="21" creationId="{6E7AC0B0-896B-DA20-C571-A91B7026F3FC}"/>
          </ac:spMkLst>
        </pc:spChg>
        <pc:grpChg chg="add del mod">
          <ac:chgData name="Alexis Kinzelin" userId="e9f19f77-3c43-45b4-aa40-e880244cb77c" providerId="ADAL" clId="{6FBAEA7B-492C-4A94-BCAB-9DB737CA705B}" dt="2022-08-29T14:48:53.789" v="995" actId="165"/>
          <ac:grpSpMkLst>
            <pc:docMk/>
            <pc:sldMk cId="1789468204" sldId="3422"/>
            <ac:grpSpMk id="2" creationId="{56463C92-CD08-E082-9E5B-BD56478C0EA7}"/>
          </ac:grpSpMkLst>
        </pc:grpChg>
        <pc:picChg chg="topLvl">
          <ac:chgData name="Alexis Kinzelin" userId="e9f19f77-3c43-45b4-aa40-e880244cb77c" providerId="ADAL" clId="{6FBAEA7B-492C-4A94-BCAB-9DB737CA705B}" dt="2022-08-29T14:48:53.789" v="995" actId="165"/>
          <ac:picMkLst>
            <pc:docMk/>
            <pc:sldMk cId="1789468204" sldId="3422"/>
            <ac:picMk id="4" creationId="{458D6EE6-9E47-FA76-2C46-9213545C5A63}"/>
          </ac:picMkLst>
        </pc:picChg>
        <pc:picChg chg="add del mod">
          <ac:chgData name="Alexis Kinzelin" userId="e9f19f77-3c43-45b4-aa40-e880244cb77c" providerId="ADAL" clId="{6FBAEA7B-492C-4A94-BCAB-9DB737CA705B}" dt="2022-08-31T08:02:11.733" v="7464" actId="478"/>
          <ac:picMkLst>
            <pc:docMk/>
            <pc:sldMk cId="1789468204" sldId="3422"/>
            <ac:picMk id="6" creationId="{06F72F24-F651-8F3A-B8D8-BBDE34509A44}"/>
          </ac:picMkLst>
        </pc:picChg>
        <pc:picChg chg="del mod topLvl">
          <ac:chgData name="Alexis Kinzelin" userId="e9f19f77-3c43-45b4-aa40-e880244cb77c" providerId="ADAL" clId="{6FBAEA7B-492C-4A94-BCAB-9DB737CA705B}" dt="2022-08-30T09:29:22.453" v="2690" actId="478"/>
          <ac:picMkLst>
            <pc:docMk/>
            <pc:sldMk cId="1789468204" sldId="3422"/>
            <ac:picMk id="6" creationId="{5178B495-758F-FC86-1635-FDB36F7A8925}"/>
          </ac:picMkLst>
        </pc:picChg>
        <pc:picChg chg="del mod topLvl">
          <ac:chgData name="Alexis Kinzelin" userId="e9f19f77-3c43-45b4-aa40-e880244cb77c" providerId="ADAL" clId="{6FBAEA7B-492C-4A94-BCAB-9DB737CA705B}" dt="2022-08-30T09:29:22.453" v="2690" actId="478"/>
          <ac:picMkLst>
            <pc:docMk/>
            <pc:sldMk cId="1789468204" sldId="3422"/>
            <ac:picMk id="7" creationId="{69DB4D26-F3CB-9E21-D4B3-5BF419BF0194}"/>
          </ac:picMkLst>
        </pc:picChg>
        <pc:picChg chg="del mod topLvl">
          <ac:chgData name="Alexis Kinzelin" userId="e9f19f77-3c43-45b4-aa40-e880244cb77c" providerId="ADAL" clId="{6FBAEA7B-492C-4A94-BCAB-9DB737CA705B}" dt="2022-08-30T09:29:22.453" v="2690" actId="478"/>
          <ac:picMkLst>
            <pc:docMk/>
            <pc:sldMk cId="1789468204" sldId="3422"/>
            <ac:picMk id="8" creationId="{D8534F54-5489-4A3F-6BCF-A9E38E1006D3}"/>
          </ac:picMkLst>
        </pc:picChg>
        <pc:picChg chg="add del mod">
          <ac:chgData name="Alexis Kinzelin" userId="e9f19f77-3c43-45b4-aa40-e880244cb77c" providerId="ADAL" clId="{6FBAEA7B-492C-4A94-BCAB-9DB737CA705B}" dt="2022-08-29T15:46:35.637" v="1984"/>
          <ac:picMkLst>
            <pc:docMk/>
            <pc:sldMk cId="1789468204" sldId="3422"/>
            <ac:picMk id="13" creationId="{AE2A01E1-118F-88A9-19AB-041CAF0A2854}"/>
          </ac:picMkLst>
        </pc:picChg>
        <pc:picChg chg="add del mod">
          <ac:chgData name="Alexis Kinzelin" userId="e9f19f77-3c43-45b4-aa40-e880244cb77c" providerId="ADAL" clId="{6FBAEA7B-492C-4A94-BCAB-9DB737CA705B}" dt="2022-08-29T15:46:35.637" v="1984"/>
          <ac:picMkLst>
            <pc:docMk/>
            <pc:sldMk cId="1789468204" sldId="3422"/>
            <ac:picMk id="14" creationId="{CC41D7C0-1CFA-D358-C865-F3CF4C995602}"/>
          </ac:picMkLst>
        </pc:picChg>
        <pc:picChg chg="add del mod">
          <ac:chgData name="Alexis Kinzelin" userId="e9f19f77-3c43-45b4-aa40-e880244cb77c" providerId="ADAL" clId="{6FBAEA7B-492C-4A94-BCAB-9DB737CA705B}" dt="2022-08-29T15:46:35.637" v="1984"/>
          <ac:picMkLst>
            <pc:docMk/>
            <pc:sldMk cId="1789468204" sldId="3422"/>
            <ac:picMk id="15" creationId="{8F26CFFD-E265-D3B7-1ACF-B8EFA36062E8}"/>
          </ac:picMkLst>
        </pc:picChg>
        <pc:picChg chg="add del mod">
          <ac:chgData name="Alexis Kinzelin" userId="e9f19f77-3c43-45b4-aa40-e880244cb77c" providerId="ADAL" clId="{6FBAEA7B-492C-4A94-BCAB-9DB737CA705B}" dt="2022-08-29T15:46:35.637" v="1984"/>
          <ac:picMkLst>
            <pc:docMk/>
            <pc:sldMk cId="1789468204" sldId="3422"/>
            <ac:picMk id="16" creationId="{40198510-6DB7-BB66-FBF6-E8DD6C6207B7}"/>
          </ac:picMkLst>
        </pc:picChg>
        <pc:picChg chg="add del mod">
          <ac:chgData name="Alexis Kinzelin" userId="e9f19f77-3c43-45b4-aa40-e880244cb77c" providerId="ADAL" clId="{6FBAEA7B-492C-4A94-BCAB-9DB737CA705B}" dt="2022-08-29T15:46:35.637" v="1984"/>
          <ac:picMkLst>
            <pc:docMk/>
            <pc:sldMk cId="1789468204" sldId="3422"/>
            <ac:picMk id="17" creationId="{738F33D4-C89F-FF2E-F54A-F5DEC5C8C679}"/>
          </ac:picMkLst>
        </pc:picChg>
        <pc:picChg chg="add del mod">
          <ac:chgData name="Alexis Kinzelin" userId="e9f19f77-3c43-45b4-aa40-e880244cb77c" providerId="ADAL" clId="{6FBAEA7B-492C-4A94-BCAB-9DB737CA705B}" dt="2022-08-29T15:46:35.637" v="1984"/>
          <ac:picMkLst>
            <pc:docMk/>
            <pc:sldMk cId="1789468204" sldId="3422"/>
            <ac:picMk id="18" creationId="{AC07C11B-0AE3-19B6-6272-D0C9CF2A82DD}"/>
          </ac:picMkLst>
        </pc:picChg>
        <pc:picChg chg="add del mod">
          <ac:chgData name="Alexis Kinzelin" userId="e9f19f77-3c43-45b4-aa40-e880244cb77c" providerId="ADAL" clId="{6FBAEA7B-492C-4A94-BCAB-9DB737CA705B}" dt="2022-08-29T15:46:35.637" v="1984"/>
          <ac:picMkLst>
            <pc:docMk/>
            <pc:sldMk cId="1789468204" sldId="3422"/>
            <ac:picMk id="19" creationId="{7FF0B240-93A8-A718-D301-6ECF112B7C2E}"/>
          </ac:picMkLst>
        </pc:picChg>
        <pc:picChg chg="add del mod">
          <ac:chgData name="Alexis Kinzelin" userId="e9f19f77-3c43-45b4-aa40-e880244cb77c" providerId="ADAL" clId="{6FBAEA7B-492C-4A94-BCAB-9DB737CA705B}" dt="2022-08-29T15:46:35.637" v="1984"/>
          <ac:picMkLst>
            <pc:docMk/>
            <pc:sldMk cId="1789468204" sldId="3422"/>
            <ac:picMk id="20" creationId="{79B4CF6D-6C7C-159E-0FEC-2C7DEB67D5B0}"/>
          </ac:picMkLst>
        </pc:picChg>
        <pc:picChg chg="add">
          <ac:chgData name="Alexis Kinzelin" userId="e9f19f77-3c43-45b4-aa40-e880244cb77c" providerId="ADAL" clId="{6FBAEA7B-492C-4A94-BCAB-9DB737CA705B}" dt="2022-08-30T09:29:19.810" v="2689" actId="22"/>
          <ac:picMkLst>
            <pc:docMk/>
            <pc:sldMk cId="1789468204" sldId="3422"/>
            <ac:picMk id="23" creationId="{5E2C52A5-9263-4390-9EA5-DE8678A7AC99}"/>
          </ac:picMkLst>
        </pc:picChg>
        <pc:picChg chg="add">
          <ac:chgData name="Alexis Kinzelin" userId="e9f19f77-3c43-45b4-aa40-e880244cb77c" providerId="ADAL" clId="{6FBAEA7B-492C-4A94-BCAB-9DB737CA705B}" dt="2022-08-30T09:29:19.810" v="2689" actId="22"/>
          <ac:picMkLst>
            <pc:docMk/>
            <pc:sldMk cId="1789468204" sldId="3422"/>
            <ac:picMk id="25" creationId="{53EA328B-04DD-C829-C8DE-AFDFA95EF088}"/>
          </ac:picMkLst>
        </pc:picChg>
        <pc:picChg chg="add">
          <ac:chgData name="Alexis Kinzelin" userId="e9f19f77-3c43-45b4-aa40-e880244cb77c" providerId="ADAL" clId="{6FBAEA7B-492C-4A94-BCAB-9DB737CA705B}" dt="2022-08-30T09:29:19.810" v="2689" actId="22"/>
          <ac:picMkLst>
            <pc:docMk/>
            <pc:sldMk cId="1789468204" sldId="3422"/>
            <ac:picMk id="27" creationId="{D379EE52-C4C7-E8F8-64E0-89057FB49ADE}"/>
          </ac:picMkLst>
        </pc:picChg>
      </pc:sldChg>
      <pc:sldChg chg="addSp delSp modSp add del mod modNotesTx">
        <pc:chgData name="Alexis Kinzelin" userId="e9f19f77-3c43-45b4-aa40-e880244cb77c" providerId="ADAL" clId="{6FBAEA7B-492C-4A94-BCAB-9DB737CA705B}" dt="2022-08-29T15:42:04.945" v="1940" actId="47"/>
        <pc:sldMkLst>
          <pc:docMk/>
          <pc:sldMk cId="3004978174" sldId="3423"/>
        </pc:sldMkLst>
        <pc:spChg chg="del">
          <ac:chgData name="Alexis Kinzelin" userId="e9f19f77-3c43-45b4-aa40-e880244cb77c" providerId="ADAL" clId="{6FBAEA7B-492C-4A94-BCAB-9DB737CA705B}" dt="2022-08-29T15:13:42.478" v="1078" actId="478"/>
          <ac:spMkLst>
            <pc:docMk/>
            <pc:sldMk cId="3004978174" sldId="3423"/>
            <ac:spMk id="2" creationId="{4B29B669-8EEF-79AE-9F72-32CD805BB712}"/>
          </ac:spMkLst>
        </pc:spChg>
        <pc:spChg chg="del">
          <ac:chgData name="Alexis Kinzelin" userId="e9f19f77-3c43-45b4-aa40-e880244cb77c" providerId="ADAL" clId="{6FBAEA7B-492C-4A94-BCAB-9DB737CA705B}" dt="2022-08-29T15:13:42.478" v="1078" actId="478"/>
          <ac:spMkLst>
            <pc:docMk/>
            <pc:sldMk cId="3004978174" sldId="3423"/>
            <ac:spMk id="3" creationId="{535B8133-8922-0DCA-D6B0-563937508FBF}"/>
          </ac:spMkLst>
        </pc:spChg>
        <pc:spChg chg="del">
          <ac:chgData name="Alexis Kinzelin" userId="e9f19f77-3c43-45b4-aa40-e880244cb77c" providerId="ADAL" clId="{6FBAEA7B-492C-4A94-BCAB-9DB737CA705B}" dt="2022-08-29T15:13:42.478" v="1078" actId="478"/>
          <ac:spMkLst>
            <pc:docMk/>
            <pc:sldMk cId="3004978174" sldId="3423"/>
            <ac:spMk id="4" creationId="{EBC83899-73F3-291C-B9D8-56F898DA1023}"/>
          </ac:spMkLst>
        </pc:spChg>
        <pc:spChg chg="del">
          <ac:chgData name="Alexis Kinzelin" userId="e9f19f77-3c43-45b4-aa40-e880244cb77c" providerId="ADAL" clId="{6FBAEA7B-492C-4A94-BCAB-9DB737CA705B}" dt="2022-08-29T15:13:42.478" v="1078" actId="478"/>
          <ac:spMkLst>
            <pc:docMk/>
            <pc:sldMk cId="3004978174" sldId="3423"/>
            <ac:spMk id="5" creationId="{B6132FF9-46C0-1F05-B1AE-42B9DB4E70EA}"/>
          </ac:spMkLst>
        </pc:spChg>
        <pc:spChg chg="del">
          <ac:chgData name="Alexis Kinzelin" userId="e9f19f77-3c43-45b4-aa40-e880244cb77c" providerId="ADAL" clId="{6FBAEA7B-492C-4A94-BCAB-9DB737CA705B}" dt="2022-08-29T15:13:42.478" v="1078" actId="478"/>
          <ac:spMkLst>
            <pc:docMk/>
            <pc:sldMk cId="3004978174" sldId="3423"/>
            <ac:spMk id="6" creationId="{F6CC05B5-1A5E-C70E-B72C-739E508E22F2}"/>
          </ac:spMkLst>
        </pc:spChg>
        <pc:spChg chg="del">
          <ac:chgData name="Alexis Kinzelin" userId="e9f19f77-3c43-45b4-aa40-e880244cb77c" providerId="ADAL" clId="{6FBAEA7B-492C-4A94-BCAB-9DB737CA705B}" dt="2022-08-29T15:13:42.478" v="1078" actId="478"/>
          <ac:spMkLst>
            <pc:docMk/>
            <pc:sldMk cId="3004978174" sldId="3423"/>
            <ac:spMk id="7" creationId="{9D159FDE-8289-941F-E404-DB2316B93248}"/>
          </ac:spMkLst>
        </pc:spChg>
        <pc:spChg chg="del">
          <ac:chgData name="Alexis Kinzelin" userId="e9f19f77-3c43-45b4-aa40-e880244cb77c" providerId="ADAL" clId="{6FBAEA7B-492C-4A94-BCAB-9DB737CA705B}" dt="2022-08-29T15:13:42.478" v="1078" actId="478"/>
          <ac:spMkLst>
            <pc:docMk/>
            <pc:sldMk cId="3004978174" sldId="3423"/>
            <ac:spMk id="9" creationId="{8461B36C-FA93-A86A-03D9-5CAD75776B9C}"/>
          </ac:spMkLst>
        </pc:spChg>
        <pc:spChg chg="del">
          <ac:chgData name="Alexis Kinzelin" userId="e9f19f77-3c43-45b4-aa40-e880244cb77c" providerId="ADAL" clId="{6FBAEA7B-492C-4A94-BCAB-9DB737CA705B}" dt="2022-08-29T15:13:42.478" v="1078" actId="478"/>
          <ac:spMkLst>
            <pc:docMk/>
            <pc:sldMk cId="3004978174" sldId="3423"/>
            <ac:spMk id="10" creationId="{648B9AD7-3395-C0F2-3CCA-B2142BE356B0}"/>
          </ac:spMkLst>
        </pc:spChg>
        <pc:spChg chg="add del mod">
          <ac:chgData name="Alexis Kinzelin" userId="e9f19f77-3c43-45b4-aa40-e880244cb77c" providerId="ADAL" clId="{6FBAEA7B-492C-4A94-BCAB-9DB737CA705B}" dt="2022-08-29T15:13:45.216" v="1079" actId="478"/>
          <ac:spMkLst>
            <pc:docMk/>
            <pc:sldMk cId="3004978174" sldId="3423"/>
            <ac:spMk id="11" creationId="{B25B9875-62B3-7631-85A1-841B86E75995}"/>
          </ac:spMkLst>
        </pc:spChg>
        <pc:spChg chg="del">
          <ac:chgData name="Alexis Kinzelin" userId="e9f19f77-3c43-45b4-aa40-e880244cb77c" providerId="ADAL" clId="{6FBAEA7B-492C-4A94-BCAB-9DB737CA705B}" dt="2022-08-29T15:13:42.478" v="1078" actId="478"/>
          <ac:spMkLst>
            <pc:docMk/>
            <pc:sldMk cId="3004978174" sldId="3423"/>
            <ac:spMk id="12" creationId="{EC37FC8C-9440-2FCE-B9AE-43ED55EFEFBE}"/>
          </ac:spMkLst>
        </pc:spChg>
        <pc:spChg chg="add mod">
          <ac:chgData name="Alexis Kinzelin" userId="e9f19f77-3c43-45b4-aa40-e880244cb77c" providerId="ADAL" clId="{6FBAEA7B-492C-4A94-BCAB-9DB737CA705B}" dt="2022-08-29T15:40:50.585" v="1889" actId="1035"/>
          <ac:spMkLst>
            <pc:docMk/>
            <pc:sldMk cId="3004978174" sldId="3423"/>
            <ac:spMk id="14" creationId="{1247CB6C-C691-2B5A-CC54-FB735CFF3451}"/>
          </ac:spMkLst>
        </pc:spChg>
        <pc:spChg chg="add mod">
          <ac:chgData name="Alexis Kinzelin" userId="e9f19f77-3c43-45b4-aa40-e880244cb77c" providerId="ADAL" clId="{6FBAEA7B-492C-4A94-BCAB-9DB737CA705B}" dt="2022-08-29T15:40:50.585" v="1889" actId="1035"/>
          <ac:spMkLst>
            <pc:docMk/>
            <pc:sldMk cId="3004978174" sldId="3423"/>
            <ac:spMk id="18" creationId="{40E21A88-498C-D39E-4A8B-947500F17D5A}"/>
          </ac:spMkLst>
        </pc:spChg>
        <pc:spChg chg="add mod">
          <ac:chgData name="Alexis Kinzelin" userId="e9f19f77-3c43-45b4-aa40-e880244cb77c" providerId="ADAL" clId="{6FBAEA7B-492C-4A94-BCAB-9DB737CA705B}" dt="2022-08-29T15:40:50.585" v="1889" actId="1035"/>
          <ac:spMkLst>
            <pc:docMk/>
            <pc:sldMk cId="3004978174" sldId="3423"/>
            <ac:spMk id="22" creationId="{C27C49EF-6D17-D6A7-2299-CF3BA35B811A}"/>
          </ac:spMkLst>
        </pc:spChg>
        <pc:spChg chg="add mod">
          <ac:chgData name="Alexis Kinzelin" userId="e9f19f77-3c43-45b4-aa40-e880244cb77c" providerId="ADAL" clId="{6FBAEA7B-492C-4A94-BCAB-9DB737CA705B}" dt="2022-08-29T15:40:50.585" v="1889" actId="1035"/>
          <ac:spMkLst>
            <pc:docMk/>
            <pc:sldMk cId="3004978174" sldId="3423"/>
            <ac:spMk id="26" creationId="{7EEA6210-F105-C77B-2214-143909F24F3E}"/>
          </ac:spMkLst>
        </pc:spChg>
        <pc:spChg chg="del">
          <ac:chgData name="Alexis Kinzelin" userId="e9f19f77-3c43-45b4-aa40-e880244cb77c" providerId="ADAL" clId="{6FBAEA7B-492C-4A94-BCAB-9DB737CA705B}" dt="2022-08-29T15:13:42.478" v="1078" actId="478"/>
          <ac:spMkLst>
            <pc:docMk/>
            <pc:sldMk cId="3004978174" sldId="3423"/>
            <ac:spMk id="28" creationId="{F9DD4D9F-DA5E-84F5-C771-2BE2C54C4234}"/>
          </ac:spMkLst>
        </pc:spChg>
        <pc:spChg chg="del">
          <ac:chgData name="Alexis Kinzelin" userId="e9f19f77-3c43-45b4-aa40-e880244cb77c" providerId="ADAL" clId="{6FBAEA7B-492C-4A94-BCAB-9DB737CA705B}" dt="2022-08-29T15:13:42.478" v="1078" actId="478"/>
          <ac:spMkLst>
            <pc:docMk/>
            <pc:sldMk cId="3004978174" sldId="3423"/>
            <ac:spMk id="30" creationId="{6BB7A1B9-281F-A32C-384C-36C821DEB21B}"/>
          </ac:spMkLst>
        </pc:spChg>
        <pc:spChg chg="add mod">
          <ac:chgData name="Alexis Kinzelin" userId="e9f19f77-3c43-45b4-aa40-e880244cb77c" providerId="ADAL" clId="{6FBAEA7B-492C-4A94-BCAB-9DB737CA705B}" dt="2022-08-29T15:40:50.585" v="1889" actId="1035"/>
          <ac:spMkLst>
            <pc:docMk/>
            <pc:sldMk cId="3004978174" sldId="3423"/>
            <ac:spMk id="31" creationId="{22B74E7F-CE4D-B232-C1C1-C592E3ECA0C8}"/>
          </ac:spMkLst>
        </pc:spChg>
        <pc:spChg chg="add mod">
          <ac:chgData name="Alexis Kinzelin" userId="e9f19f77-3c43-45b4-aa40-e880244cb77c" providerId="ADAL" clId="{6FBAEA7B-492C-4A94-BCAB-9DB737CA705B}" dt="2022-08-29T15:40:50.585" v="1889" actId="1035"/>
          <ac:spMkLst>
            <pc:docMk/>
            <pc:sldMk cId="3004978174" sldId="3423"/>
            <ac:spMk id="33" creationId="{94A6F463-29D1-23B1-AC53-3229AB3A78EB}"/>
          </ac:spMkLst>
        </pc:spChg>
        <pc:spChg chg="add del mod">
          <ac:chgData name="Alexis Kinzelin" userId="e9f19f77-3c43-45b4-aa40-e880244cb77c" providerId="ADAL" clId="{6FBAEA7B-492C-4A94-BCAB-9DB737CA705B}" dt="2022-08-29T15:40:41.842" v="1842" actId="478"/>
          <ac:spMkLst>
            <pc:docMk/>
            <pc:sldMk cId="3004978174" sldId="3423"/>
            <ac:spMk id="35" creationId="{FD5FFB6B-A715-BF07-270B-9D02694202A6}"/>
          </ac:spMkLst>
        </pc:spChg>
        <pc:spChg chg="add del mod">
          <ac:chgData name="Alexis Kinzelin" userId="e9f19f77-3c43-45b4-aa40-e880244cb77c" providerId="ADAL" clId="{6FBAEA7B-492C-4A94-BCAB-9DB737CA705B}" dt="2022-08-29T15:40:41.842" v="1842" actId="478"/>
          <ac:spMkLst>
            <pc:docMk/>
            <pc:sldMk cId="3004978174" sldId="3423"/>
            <ac:spMk id="37" creationId="{2FA47FBC-6F13-514F-A522-F83FFD9DD123}"/>
          </ac:spMkLst>
        </pc:spChg>
        <pc:spChg chg="del">
          <ac:chgData name="Alexis Kinzelin" userId="e9f19f77-3c43-45b4-aa40-e880244cb77c" providerId="ADAL" clId="{6FBAEA7B-492C-4A94-BCAB-9DB737CA705B}" dt="2022-08-29T15:13:42.478" v="1078" actId="478"/>
          <ac:spMkLst>
            <pc:docMk/>
            <pc:sldMk cId="3004978174" sldId="3423"/>
            <ac:spMk id="47" creationId="{56C5240F-330B-EFDB-AF46-91F4D77301CB}"/>
          </ac:spMkLst>
        </pc:spChg>
        <pc:spChg chg="del">
          <ac:chgData name="Alexis Kinzelin" userId="e9f19f77-3c43-45b4-aa40-e880244cb77c" providerId="ADAL" clId="{6FBAEA7B-492C-4A94-BCAB-9DB737CA705B}" dt="2022-08-29T15:13:42.478" v="1078" actId="478"/>
          <ac:spMkLst>
            <pc:docMk/>
            <pc:sldMk cId="3004978174" sldId="3423"/>
            <ac:spMk id="50" creationId="{50772C15-F22B-86A2-4BB1-499D0003CA9D}"/>
          </ac:spMkLst>
        </pc:spChg>
        <pc:spChg chg="del">
          <ac:chgData name="Alexis Kinzelin" userId="e9f19f77-3c43-45b4-aa40-e880244cb77c" providerId="ADAL" clId="{6FBAEA7B-492C-4A94-BCAB-9DB737CA705B}" dt="2022-08-29T15:13:42.478" v="1078" actId="478"/>
          <ac:spMkLst>
            <pc:docMk/>
            <pc:sldMk cId="3004978174" sldId="3423"/>
            <ac:spMk id="58" creationId="{8A9851E8-89D7-475A-0DAE-6E6ABEF169F3}"/>
          </ac:spMkLst>
        </pc:spChg>
        <pc:graphicFrameChg chg="add del mod">
          <ac:chgData name="Alexis Kinzelin" userId="e9f19f77-3c43-45b4-aa40-e880244cb77c" providerId="ADAL" clId="{6FBAEA7B-492C-4A94-BCAB-9DB737CA705B}" dt="2022-08-29T15:31:16.965" v="1558" actId="478"/>
          <ac:graphicFrameMkLst>
            <pc:docMk/>
            <pc:sldMk cId="3004978174" sldId="3423"/>
            <ac:graphicFrameMk id="34" creationId="{0AAA1B50-AF15-92FF-1EF1-58FFD472806A}"/>
          </ac:graphicFrameMkLst>
        </pc:graphicFrameChg>
        <pc:picChg chg="add mod">
          <ac:chgData name="Alexis Kinzelin" userId="e9f19f77-3c43-45b4-aa40-e880244cb77c" providerId="ADAL" clId="{6FBAEA7B-492C-4A94-BCAB-9DB737CA705B}" dt="2022-08-29T15:40:50.585" v="1889" actId="1035"/>
          <ac:picMkLst>
            <pc:docMk/>
            <pc:sldMk cId="3004978174" sldId="3423"/>
            <ac:picMk id="16" creationId="{7DA678E8-5B28-E6F8-7949-91C670F321B0}"/>
          </ac:picMkLst>
        </pc:picChg>
        <pc:picChg chg="del">
          <ac:chgData name="Alexis Kinzelin" userId="e9f19f77-3c43-45b4-aa40-e880244cb77c" providerId="ADAL" clId="{6FBAEA7B-492C-4A94-BCAB-9DB737CA705B}" dt="2022-08-29T15:13:42.478" v="1078" actId="478"/>
          <ac:picMkLst>
            <pc:docMk/>
            <pc:sldMk cId="3004978174" sldId="3423"/>
            <ac:picMk id="17" creationId="{2B6782DB-6731-E47B-6155-E320C2BFD2F3}"/>
          </ac:picMkLst>
        </pc:picChg>
        <pc:picChg chg="add mod">
          <ac:chgData name="Alexis Kinzelin" userId="e9f19f77-3c43-45b4-aa40-e880244cb77c" providerId="ADAL" clId="{6FBAEA7B-492C-4A94-BCAB-9DB737CA705B}" dt="2022-08-29T15:40:50.585" v="1889" actId="1035"/>
          <ac:picMkLst>
            <pc:docMk/>
            <pc:sldMk cId="3004978174" sldId="3423"/>
            <ac:picMk id="19" creationId="{BF882026-EB49-A621-52FC-F9553D479F2A}"/>
          </ac:picMkLst>
        </pc:picChg>
        <pc:picChg chg="del">
          <ac:chgData name="Alexis Kinzelin" userId="e9f19f77-3c43-45b4-aa40-e880244cb77c" providerId="ADAL" clId="{6FBAEA7B-492C-4A94-BCAB-9DB737CA705B}" dt="2022-08-29T15:13:42.478" v="1078" actId="478"/>
          <ac:picMkLst>
            <pc:docMk/>
            <pc:sldMk cId="3004978174" sldId="3423"/>
            <ac:picMk id="21" creationId="{D541EE9F-B049-FEFA-A2E4-8F0282F6EA7D}"/>
          </ac:picMkLst>
        </pc:picChg>
        <pc:picChg chg="del">
          <ac:chgData name="Alexis Kinzelin" userId="e9f19f77-3c43-45b4-aa40-e880244cb77c" providerId="ADAL" clId="{6FBAEA7B-492C-4A94-BCAB-9DB737CA705B}" dt="2022-08-29T15:13:42.478" v="1078" actId="478"/>
          <ac:picMkLst>
            <pc:docMk/>
            <pc:sldMk cId="3004978174" sldId="3423"/>
            <ac:picMk id="23" creationId="{E1A696C5-ABB5-74B2-54A9-30B1CE1A936F}"/>
          </ac:picMkLst>
        </pc:picChg>
        <pc:picChg chg="del">
          <ac:chgData name="Alexis Kinzelin" userId="e9f19f77-3c43-45b4-aa40-e880244cb77c" providerId="ADAL" clId="{6FBAEA7B-492C-4A94-BCAB-9DB737CA705B}" dt="2022-08-29T15:13:42.478" v="1078" actId="478"/>
          <ac:picMkLst>
            <pc:docMk/>
            <pc:sldMk cId="3004978174" sldId="3423"/>
            <ac:picMk id="25" creationId="{0AFD357A-9C81-3310-70C6-402B00E280C5}"/>
          </ac:picMkLst>
        </pc:picChg>
        <pc:picChg chg="del">
          <ac:chgData name="Alexis Kinzelin" userId="e9f19f77-3c43-45b4-aa40-e880244cb77c" providerId="ADAL" clId="{6FBAEA7B-492C-4A94-BCAB-9DB737CA705B}" dt="2022-08-29T15:13:42.478" v="1078" actId="478"/>
          <ac:picMkLst>
            <pc:docMk/>
            <pc:sldMk cId="3004978174" sldId="3423"/>
            <ac:picMk id="27" creationId="{07451E15-3921-C770-E5CB-F87090405C10}"/>
          </ac:picMkLst>
        </pc:picChg>
        <pc:picChg chg="del">
          <ac:chgData name="Alexis Kinzelin" userId="e9f19f77-3c43-45b4-aa40-e880244cb77c" providerId="ADAL" clId="{6FBAEA7B-492C-4A94-BCAB-9DB737CA705B}" dt="2022-08-29T15:13:42.478" v="1078" actId="478"/>
          <ac:picMkLst>
            <pc:docMk/>
            <pc:sldMk cId="3004978174" sldId="3423"/>
            <ac:picMk id="29" creationId="{19B42831-CACD-05C7-32F3-10FBEB4ED41F}"/>
          </ac:picMkLst>
        </pc:picChg>
        <pc:picChg chg="add mod">
          <ac:chgData name="Alexis Kinzelin" userId="e9f19f77-3c43-45b4-aa40-e880244cb77c" providerId="ADAL" clId="{6FBAEA7B-492C-4A94-BCAB-9DB737CA705B}" dt="2022-08-29T15:40:50.585" v="1889" actId="1035"/>
          <ac:picMkLst>
            <pc:docMk/>
            <pc:sldMk cId="3004978174" sldId="3423"/>
            <ac:picMk id="32" creationId="{C3EF942F-F32A-147C-1157-C06AD1605DB8}"/>
          </ac:picMkLst>
        </pc:picChg>
        <pc:picChg chg="add del mod">
          <ac:chgData name="Alexis Kinzelin" userId="e9f19f77-3c43-45b4-aa40-e880244cb77c" providerId="ADAL" clId="{6FBAEA7B-492C-4A94-BCAB-9DB737CA705B}" dt="2022-08-29T15:40:41.842" v="1842" actId="478"/>
          <ac:picMkLst>
            <pc:docMk/>
            <pc:sldMk cId="3004978174" sldId="3423"/>
            <ac:picMk id="36" creationId="{2B4F8916-FC62-04D6-E594-3C1E5C1B3933}"/>
          </ac:picMkLst>
        </pc:picChg>
        <pc:cxnChg chg="del mod">
          <ac:chgData name="Alexis Kinzelin" userId="e9f19f77-3c43-45b4-aa40-e880244cb77c" providerId="ADAL" clId="{6FBAEA7B-492C-4A94-BCAB-9DB737CA705B}" dt="2022-08-29T15:13:42.478" v="1078" actId="478"/>
          <ac:cxnSpMkLst>
            <pc:docMk/>
            <pc:sldMk cId="3004978174" sldId="3423"/>
            <ac:cxnSpMk id="43" creationId="{DC61DA37-329A-C2B5-CD2D-C04A2D64C09A}"/>
          </ac:cxnSpMkLst>
        </pc:cxnChg>
        <pc:cxnChg chg="del mod">
          <ac:chgData name="Alexis Kinzelin" userId="e9f19f77-3c43-45b4-aa40-e880244cb77c" providerId="ADAL" clId="{6FBAEA7B-492C-4A94-BCAB-9DB737CA705B}" dt="2022-08-29T15:13:42.478" v="1078" actId="478"/>
          <ac:cxnSpMkLst>
            <pc:docMk/>
            <pc:sldMk cId="3004978174" sldId="3423"/>
            <ac:cxnSpMk id="48" creationId="{9380C0AA-B490-0B13-A5D4-1DC3194DE393}"/>
          </ac:cxnSpMkLst>
        </pc:cxnChg>
        <pc:cxnChg chg="del mod">
          <ac:chgData name="Alexis Kinzelin" userId="e9f19f77-3c43-45b4-aa40-e880244cb77c" providerId="ADAL" clId="{6FBAEA7B-492C-4A94-BCAB-9DB737CA705B}" dt="2022-08-29T15:13:42.478" v="1078" actId="478"/>
          <ac:cxnSpMkLst>
            <pc:docMk/>
            <pc:sldMk cId="3004978174" sldId="3423"/>
            <ac:cxnSpMk id="59" creationId="{0D420F54-1ABB-C050-413E-ABB8230CEC79}"/>
          </ac:cxnSpMkLst>
        </pc:cxnChg>
        <pc:cxnChg chg="del mod">
          <ac:chgData name="Alexis Kinzelin" userId="e9f19f77-3c43-45b4-aa40-e880244cb77c" providerId="ADAL" clId="{6FBAEA7B-492C-4A94-BCAB-9DB737CA705B}" dt="2022-08-29T15:13:42.478" v="1078" actId="478"/>
          <ac:cxnSpMkLst>
            <pc:docMk/>
            <pc:sldMk cId="3004978174" sldId="3423"/>
            <ac:cxnSpMk id="81" creationId="{1D573363-51F2-67C4-9F15-D42E5C31E947}"/>
          </ac:cxnSpMkLst>
        </pc:cxnChg>
        <pc:cxnChg chg="del mod">
          <ac:chgData name="Alexis Kinzelin" userId="e9f19f77-3c43-45b4-aa40-e880244cb77c" providerId="ADAL" clId="{6FBAEA7B-492C-4A94-BCAB-9DB737CA705B}" dt="2022-08-29T15:13:42.478" v="1078" actId="478"/>
          <ac:cxnSpMkLst>
            <pc:docMk/>
            <pc:sldMk cId="3004978174" sldId="3423"/>
            <ac:cxnSpMk id="84" creationId="{3B006FBC-BA8A-9FC3-47CA-4E524912827E}"/>
          </ac:cxnSpMkLst>
        </pc:cxnChg>
        <pc:cxnChg chg="del mod">
          <ac:chgData name="Alexis Kinzelin" userId="e9f19f77-3c43-45b4-aa40-e880244cb77c" providerId="ADAL" clId="{6FBAEA7B-492C-4A94-BCAB-9DB737CA705B}" dt="2022-08-29T15:13:42.478" v="1078" actId="478"/>
          <ac:cxnSpMkLst>
            <pc:docMk/>
            <pc:sldMk cId="3004978174" sldId="3423"/>
            <ac:cxnSpMk id="87" creationId="{75378D91-CC80-E01F-FA16-D89ED9877056}"/>
          </ac:cxnSpMkLst>
        </pc:cxnChg>
      </pc:sldChg>
      <pc:sldChg chg="addSp delSp modSp add del mod setBg">
        <pc:chgData name="Alexis Kinzelin" userId="e9f19f77-3c43-45b4-aa40-e880244cb77c" providerId="ADAL" clId="{6FBAEA7B-492C-4A94-BCAB-9DB737CA705B}" dt="2022-08-30T14:11:15.571" v="4291" actId="47"/>
        <pc:sldMkLst>
          <pc:docMk/>
          <pc:sldMk cId="2965701625" sldId="3424"/>
        </pc:sldMkLst>
        <pc:spChg chg="del">
          <ac:chgData name="Alexis Kinzelin" userId="e9f19f77-3c43-45b4-aa40-e880244cb77c" providerId="ADAL" clId="{6FBAEA7B-492C-4A94-BCAB-9DB737CA705B}" dt="2022-08-29T15:33:27.413" v="1647" actId="478"/>
          <ac:spMkLst>
            <pc:docMk/>
            <pc:sldMk cId="2965701625" sldId="3424"/>
            <ac:spMk id="7" creationId="{9D159FDE-8289-941F-E404-DB2316B93248}"/>
          </ac:spMkLst>
        </pc:spChg>
        <pc:spChg chg="del">
          <ac:chgData name="Alexis Kinzelin" userId="e9f19f77-3c43-45b4-aa40-e880244cb77c" providerId="ADAL" clId="{6FBAEA7B-492C-4A94-BCAB-9DB737CA705B}" dt="2022-08-29T15:33:31.303" v="1649" actId="478"/>
          <ac:spMkLst>
            <pc:docMk/>
            <pc:sldMk cId="2965701625" sldId="3424"/>
            <ac:spMk id="8" creationId="{2AE91F13-0F44-2849-5D23-D618755EDC65}"/>
          </ac:spMkLst>
        </pc:spChg>
        <pc:spChg chg="del">
          <ac:chgData name="Alexis Kinzelin" userId="e9f19f77-3c43-45b4-aa40-e880244cb77c" providerId="ADAL" clId="{6FBAEA7B-492C-4A94-BCAB-9DB737CA705B}" dt="2022-08-29T15:32:59.493" v="1642" actId="478"/>
          <ac:spMkLst>
            <pc:docMk/>
            <pc:sldMk cId="2965701625" sldId="3424"/>
            <ac:spMk id="15" creationId="{1B5AA621-4344-AC7F-5122-6D7957FE53F9}"/>
          </ac:spMkLst>
        </pc:spChg>
        <pc:spChg chg="add mod">
          <ac:chgData name="Alexis Kinzelin" userId="e9f19f77-3c43-45b4-aa40-e880244cb77c" providerId="ADAL" clId="{6FBAEA7B-492C-4A94-BCAB-9DB737CA705B}" dt="2022-08-29T16:04:32.980" v="2481" actId="403"/>
          <ac:spMkLst>
            <pc:docMk/>
            <pc:sldMk cId="2965701625" sldId="3424"/>
            <ac:spMk id="18" creationId="{2DDB39A4-552B-42F8-548E-B869CCC034C3}"/>
          </ac:spMkLst>
        </pc:spChg>
        <pc:spChg chg="del">
          <ac:chgData name="Alexis Kinzelin" userId="e9f19f77-3c43-45b4-aa40-e880244cb77c" providerId="ADAL" clId="{6FBAEA7B-492C-4A94-BCAB-9DB737CA705B}" dt="2022-08-29T15:33:29.359" v="1648" actId="478"/>
          <ac:spMkLst>
            <pc:docMk/>
            <pc:sldMk cId="2965701625" sldId="3424"/>
            <ac:spMk id="30" creationId="{6BB7A1B9-281F-A32C-384C-36C821DEB21B}"/>
          </ac:spMkLst>
        </pc:spChg>
        <pc:spChg chg="del">
          <ac:chgData name="Alexis Kinzelin" userId="e9f19f77-3c43-45b4-aa40-e880244cb77c" providerId="ADAL" clId="{6FBAEA7B-492C-4A94-BCAB-9DB737CA705B}" dt="2022-08-29T15:33:31.303" v="1649" actId="478"/>
          <ac:spMkLst>
            <pc:docMk/>
            <pc:sldMk cId="2965701625" sldId="3424"/>
            <ac:spMk id="31" creationId="{C1E989B7-6D51-E9E8-969C-42539B7F2E90}"/>
          </ac:spMkLst>
        </pc:spChg>
        <pc:spChg chg="mod">
          <ac:chgData name="Alexis Kinzelin" userId="e9f19f77-3c43-45b4-aa40-e880244cb77c" providerId="ADAL" clId="{6FBAEA7B-492C-4A94-BCAB-9DB737CA705B}" dt="2022-08-29T16:04:47.881" v="2484" actId="207"/>
          <ac:spMkLst>
            <pc:docMk/>
            <pc:sldMk cId="2965701625" sldId="3424"/>
            <ac:spMk id="70" creationId="{E65E11E4-C096-61AB-9331-4A039B9D6114}"/>
          </ac:spMkLst>
        </pc:spChg>
        <pc:graphicFrameChg chg="add mod">
          <ac:chgData name="Alexis Kinzelin" userId="e9f19f77-3c43-45b4-aa40-e880244cb77c" providerId="ADAL" clId="{6FBAEA7B-492C-4A94-BCAB-9DB737CA705B}" dt="2022-08-29T15:37:49.237" v="1737" actId="1076"/>
          <ac:graphicFrameMkLst>
            <pc:docMk/>
            <pc:sldMk cId="2965701625" sldId="3424"/>
            <ac:graphicFrameMk id="13" creationId="{8D69B4E3-6434-437C-8ED2-1231443D7ACA}"/>
          </ac:graphicFrameMkLst>
        </pc:graphicFrameChg>
        <pc:picChg chg="del">
          <ac:chgData name="Alexis Kinzelin" userId="e9f19f77-3c43-45b4-aa40-e880244cb77c" providerId="ADAL" clId="{6FBAEA7B-492C-4A94-BCAB-9DB737CA705B}" dt="2022-08-29T15:33:29.359" v="1648" actId="478"/>
          <ac:picMkLst>
            <pc:docMk/>
            <pc:sldMk cId="2965701625" sldId="3424"/>
            <ac:picMk id="17" creationId="{2B6782DB-6731-E47B-6155-E320C2BFD2F3}"/>
          </ac:picMkLst>
        </pc:picChg>
        <pc:picChg chg="del">
          <ac:chgData name="Alexis Kinzelin" userId="e9f19f77-3c43-45b4-aa40-e880244cb77c" providerId="ADAL" clId="{6FBAEA7B-492C-4A94-BCAB-9DB737CA705B}" dt="2022-08-30T09:10:18.814" v="2505" actId="478"/>
          <ac:picMkLst>
            <pc:docMk/>
            <pc:sldMk cId="2965701625" sldId="3424"/>
            <ac:picMk id="19" creationId="{A47CB351-32CC-CA07-36AA-2A648A1F3099}"/>
          </ac:picMkLst>
        </pc:picChg>
        <pc:picChg chg="del">
          <ac:chgData name="Alexis Kinzelin" userId="e9f19f77-3c43-45b4-aa40-e880244cb77c" providerId="ADAL" clId="{6FBAEA7B-492C-4A94-BCAB-9DB737CA705B}" dt="2022-08-29T15:33:29.359" v="1648" actId="478"/>
          <ac:picMkLst>
            <pc:docMk/>
            <pc:sldMk cId="2965701625" sldId="3424"/>
            <ac:picMk id="21" creationId="{D541EE9F-B049-FEFA-A2E4-8F0282F6EA7D}"/>
          </ac:picMkLst>
        </pc:picChg>
        <pc:picChg chg="add del">
          <ac:chgData name="Alexis Kinzelin" userId="e9f19f77-3c43-45b4-aa40-e880244cb77c" providerId="ADAL" clId="{6FBAEA7B-492C-4A94-BCAB-9DB737CA705B}" dt="2022-08-30T09:12:39.931" v="2547" actId="22"/>
          <ac:picMkLst>
            <pc:docMk/>
            <pc:sldMk cId="2965701625" sldId="3424"/>
            <ac:picMk id="22" creationId="{AB79E90F-3879-7B1F-8BB8-AE485A22E82A}"/>
          </ac:picMkLst>
        </pc:picChg>
        <pc:picChg chg="del">
          <ac:chgData name="Alexis Kinzelin" userId="e9f19f77-3c43-45b4-aa40-e880244cb77c" providerId="ADAL" clId="{6FBAEA7B-492C-4A94-BCAB-9DB737CA705B}" dt="2022-08-29T15:33:29.359" v="1648" actId="478"/>
          <ac:picMkLst>
            <pc:docMk/>
            <pc:sldMk cId="2965701625" sldId="3424"/>
            <ac:picMk id="23" creationId="{E1A696C5-ABB5-74B2-54A9-30B1CE1A936F}"/>
          </ac:picMkLst>
        </pc:picChg>
        <pc:picChg chg="del">
          <ac:chgData name="Alexis Kinzelin" userId="e9f19f77-3c43-45b4-aa40-e880244cb77c" providerId="ADAL" clId="{6FBAEA7B-492C-4A94-BCAB-9DB737CA705B}" dt="2022-08-29T15:33:29.359" v="1648" actId="478"/>
          <ac:picMkLst>
            <pc:docMk/>
            <pc:sldMk cId="2965701625" sldId="3424"/>
            <ac:picMk id="25" creationId="{0AFD357A-9C81-3310-70C6-402B00E280C5}"/>
          </ac:picMkLst>
        </pc:picChg>
        <pc:picChg chg="add del">
          <ac:chgData name="Alexis Kinzelin" userId="e9f19f77-3c43-45b4-aa40-e880244cb77c" providerId="ADAL" clId="{6FBAEA7B-492C-4A94-BCAB-9DB737CA705B}" dt="2022-08-30T09:12:39.931" v="2547" actId="22"/>
          <ac:picMkLst>
            <pc:docMk/>
            <pc:sldMk cId="2965701625" sldId="3424"/>
            <ac:picMk id="26" creationId="{375D019E-6481-25F4-4CCA-BC0BE1774F42}"/>
          </ac:picMkLst>
        </pc:picChg>
        <pc:picChg chg="del">
          <ac:chgData name="Alexis Kinzelin" userId="e9f19f77-3c43-45b4-aa40-e880244cb77c" providerId="ADAL" clId="{6FBAEA7B-492C-4A94-BCAB-9DB737CA705B}" dt="2022-08-29T15:33:29.359" v="1648" actId="478"/>
          <ac:picMkLst>
            <pc:docMk/>
            <pc:sldMk cId="2965701625" sldId="3424"/>
            <ac:picMk id="27" creationId="{07451E15-3921-C770-E5CB-F87090405C10}"/>
          </ac:picMkLst>
        </pc:picChg>
        <pc:picChg chg="del">
          <ac:chgData name="Alexis Kinzelin" userId="e9f19f77-3c43-45b4-aa40-e880244cb77c" providerId="ADAL" clId="{6FBAEA7B-492C-4A94-BCAB-9DB737CA705B}" dt="2022-08-29T15:33:29.359" v="1648" actId="478"/>
          <ac:picMkLst>
            <pc:docMk/>
            <pc:sldMk cId="2965701625" sldId="3424"/>
            <ac:picMk id="29" creationId="{19B42831-CACD-05C7-32F3-10FBEB4ED41F}"/>
          </ac:picMkLst>
        </pc:picChg>
        <pc:picChg chg="add del">
          <ac:chgData name="Alexis Kinzelin" userId="e9f19f77-3c43-45b4-aa40-e880244cb77c" providerId="ADAL" clId="{6FBAEA7B-492C-4A94-BCAB-9DB737CA705B}" dt="2022-08-30T09:12:39.931" v="2547" actId="22"/>
          <ac:picMkLst>
            <pc:docMk/>
            <pc:sldMk cId="2965701625" sldId="3424"/>
            <ac:picMk id="32" creationId="{30C50A8F-C8D2-E03B-5072-67A97F77C3E9}"/>
          </ac:picMkLst>
        </pc:picChg>
        <pc:picChg chg="add del">
          <ac:chgData name="Alexis Kinzelin" userId="e9f19f77-3c43-45b4-aa40-e880244cb77c" providerId="ADAL" clId="{6FBAEA7B-492C-4A94-BCAB-9DB737CA705B}" dt="2022-08-30T09:12:39.931" v="2547" actId="22"/>
          <ac:picMkLst>
            <pc:docMk/>
            <pc:sldMk cId="2965701625" sldId="3424"/>
            <ac:picMk id="34" creationId="{D8ECB27E-AEAE-A37A-50FD-F28FAEC199D2}"/>
          </ac:picMkLst>
        </pc:picChg>
        <pc:picChg chg="del">
          <ac:chgData name="Alexis Kinzelin" userId="e9f19f77-3c43-45b4-aa40-e880244cb77c" providerId="ADAL" clId="{6FBAEA7B-492C-4A94-BCAB-9DB737CA705B}" dt="2022-08-29T15:33:31.303" v="1649" actId="478"/>
          <ac:picMkLst>
            <pc:docMk/>
            <pc:sldMk cId="2965701625" sldId="3424"/>
            <ac:picMk id="79" creationId="{35FF6076-4A1A-FEDD-5544-0D01081E0850}"/>
          </ac:picMkLst>
        </pc:picChg>
        <pc:cxnChg chg="del mod">
          <ac:chgData name="Alexis Kinzelin" userId="e9f19f77-3c43-45b4-aa40-e880244cb77c" providerId="ADAL" clId="{6FBAEA7B-492C-4A94-BCAB-9DB737CA705B}" dt="2022-08-29T15:33:26.400" v="1646" actId="478"/>
          <ac:cxnSpMkLst>
            <pc:docMk/>
            <pc:sldMk cId="2965701625" sldId="3424"/>
            <ac:cxnSpMk id="43" creationId="{DC61DA37-329A-C2B5-CD2D-C04A2D64C09A}"/>
          </ac:cxnSpMkLst>
        </pc:cxnChg>
        <pc:cxnChg chg="del mod">
          <ac:chgData name="Alexis Kinzelin" userId="e9f19f77-3c43-45b4-aa40-e880244cb77c" providerId="ADAL" clId="{6FBAEA7B-492C-4A94-BCAB-9DB737CA705B}" dt="2022-08-29T15:33:31.303" v="1649" actId="478"/>
          <ac:cxnSpMkLst>
            <pc:docMk/>
            <pc:sldMk cId="2965701625" sldId="3424"/>
            <ac:cxnSpMk id="73" creationId="{D93326BF-BE1A-BAC4-06B6-5CA4E4848CE7}"/>
          </ac:cxnSpMkLst>
        </pc:cxnChg>
        <pc:cxnChg chg="del mod">
          <ac:chgData name="Alexis Kinzelin" userId="e9f19f77-3c43-45b4-aa40-e880244cb77c" providerId="ADAL" clId="{6FBAEA7B-492C-4A94-BCAB-9DB737CA705B}" dt="2022-08-29T15:33:32.027" v="1650" actId="478"/>
          <ac:cxnSpMkLst>
            <pc:docMk/>
            <pc:sldMk cId="2965701625" sldId="3424"/>
            <ac:cxnSpMk id="76" creationId="{4FD4B71C-A757-1380-1A30-A22106C00F8F}"/>
          </ac:cxnSpMkLst>
        </pc:cxnChg>
        <pc:cxnChg chg="del mod">
          <ac:chgData name="Alexis Kinzelin" userId="e9f19f77-3c43-45b4-aa40-e880244cb77c" providerId="ADAL" clId="{6FBAEA7B-492C-4A94-BCAB-9DB737CA705B}" dt="2022-08-29T15:33:29.359" v="1648" actId="478"/>
          <ac:cxnSpMkLst>
            <pc:docMk/>
            <pc:sldMk cId="2965701625" sldId="3424"/>
            <ac:cxnSpMk id="81" creationId="{1D573363-51F2-67C4-9F15-D42E5C31E947}"/>
          </ac:cxnSpMkLst>
        </pc:cxnChg>
        <pc:cxnChg chg="del mod">
          <ac:chgData name="Alexis Kinzelin" userId="e9f19f77-3c43-45b4-aa40-e880244cb77c" providerId="ADAL" clId="{6FBAEA7B-492C-4A94-BCAB-9DB737CA705B}" dt="2022-08-29T15:33:29.359" v="1648" actId="478"/>
          <ac:cxnSpMkLst>
            <pc:docMk/>
            <pc:sldMk cId="2965701625" sldId="3424"/>
            <ac:cxnSpMk id="84" creationId="{3B006FBC-BA8A-9FC3-47CA-4E524912827E}"/>
          </ac:cxnSpMkLst>
        </pc:cxnChg>
        <pc:cxnChg chg="del mod">
          <ac:chgData name="Alexis Kinzelin" userId="e9f19f77-3c43-45b4-aa40-e880244cb77c" providerId="ADAL" clId="{6FBAEA7B-492C-4A94-BCAB-9DB737CA705B}" dt="2022-08-29T15:33:29.359" v="1648" actId="478"/>
          <ac:cxnSpMkLst>
            <pc:docMk/>
            <pc:sldMk cId="2965701625" sldId="3424"/>
            <ac:cxnSpMk id="87" creationId="{75378D91-CC80-E01F-FA16-D89ED9877056}"/>
          </ac:cxnSpMkLst>
        </pc:cxnChg>
      </pc:sldChg>
      <pc:sldChg chg="add del setBg">
        <pc:chgData name="Alexis Kinzelin" userId="e9f19f77-3c43-45b4-aa40-e880244cb77c" providerId="ADAL" clId="{6FBAEA7B-492C-4A94-BCAB-9DB737CA705B}" dt="2022-08-29T15:40:07.470" v="1791"/>
        <pc:sldMkLst>
          <pc:docMk/>
          <pc:sldMk cId="1241099993" sldId="3425"/>
        </pc:sldMkLst>
      </pc:sldChg>
      <pc:sldChg chg="modSp add mod">
        <pc:chgData name="Alexis Kinzelin" userId="e9f19f77-3c43-45b4-aa40-e880244cb77c" providerId="ADAL" clId="{6FBAEA7B-492C-4A94-BCAB-9DB737CA705B}" dt="2022-08-29T15:52:49.902" v="2058" actId="404"/>
        <pc:sldMkLst>
          <pc:docMk/>
          <pc:sldMk cId="3694679882" sldId="3425"/>
        </pc:sldMkLst>
        <pc:spChg chg="mod">
          <ac:chgData name="Alexis Kinzelin" userId="e9f19f77-3c43-45b4-aa40-e880244cb77c" providerId="ADAL" clId="{6FBAEA7B-492C-4A94-BCAB-9DB737CA705B}" dt="2022-08-29T15:52:49.902" v="2058" actId="404"/>
          <ac:spMkLst>
            <pc:docMk/>
            <pc:sldMk cId="3694679882" sldId="3425"/>
            <ac:spMk id="31" creationId="{F03A059A-3507-4389-8561-E59A0724E19E}"/>
          </ac:spMkLst>
        </pc:spChg>
      </pc:sldChg>
      <pc:sldChg chg="add del setBg">
        <pc:chgData name="Alexis Kinzelin" userId="e9f19f77-3c43-45b4-aa40-e880244cb77c" providerId="ADAL" clId="{6FBAEA7B-492C-4A94-BCAB-9DB737CA705B}" dt="2022-08-29T15:43:58.554" v="1948"/>
        <pc:sldMkLst>
          <pc:docMk/>
          <pc:sldMk cId="2067238378" sldId="3426"/>
        </pc:sldMkLst>
      </pc:sldChg>
      <pc:sldChg chg="delSp modSp add del mod modNotesTx">
        <pc:chgData name="Alexis Kinzelin" userId="e9f19f77-3c43-45b4-aa40-e880244cb77c" providerId="ADAL" clId="{6FBAEA7B-492C-4A94-BCAB-9DB737CA705B}" dt="2022-08-30T09:35:21.376" v="2758" actId="47"/>
        <pc:sldMkLst>
          <pc:docMk/>
          <pc:sldMk cId="2326355431" sldId="3426"/>
        </pc:sldMkLst>
        <pc:inkChg chg="del mod">
          <ac:chgData name="Alexis Kinzelin" userId="e9f19f77-3c43-45b4-aa40-e880244cb77c" providerId="ADAL" clId="{6FBAEA7B-492C-4A94-BCAB-9DB737CA705B}" dt="2022-08-30T09:35:10.231" v="2754" actId="21"/>
          <ac:inkMkLst>
            <pc:docMk/>
            <pc:sldMk cId="2326355431" sldId="3426"/>
            <ac:inkMk id="2" creationId="{7A001492-43C9-DA80-2919-D2C294CB92DA}"/>
          </ac:inkMkLst>
        </pc:inkChg>
        <pc:inkChg chg="del">
          <ac:chgData name="Alexis Kinzelin" userId="e9f19f77-3c43-45b4-aa40-e880244cb77c" providerId="ADAL" clId="{6FBAEA7B-492C-4A94-BCAB-9DB737CA705B}" dt="2022-08-29T15:44:01.409" v="1950" actId="478"/>
          <ac:inkMkLst>
            <pc:docMk/>
            <pc:sldMk cId="2326355431" sldId="3426"/>
            <ac:inkMk id="4" creationId="{FDBF0E0B-3744-2537-F6C6-6031867A9EE5}"/>
          </ac:inkMkLst>
        </pc:inkChg>
      </pc:sldChg>
      <pc:sldChg chg="delSp modSp add del">
        <pc:chgData name="Alexis Kinzelin" userId="e9f19f77-3c43-45b4-aa40-e880244cb77c" providerId="ADAL" clId="{6FBAEA7B-492C-4A94-BCAB-9DB737CA705B}" dt="2022-08-29T15:42:09.235" v="1941" actId="47"/>
        <pc:sldMkLst>
          <pc:docMk/>
          <pc:sldMk cId="2710145694" sldId="3426"/>
        </pc:sldMkLst>
        <pc:spChg chg="del">
          <ac:chgData name="Alexis Kinzelin" userId="e9f19f77-3c43-45b4-aa40-e880244cb77c" providerId="ADAL" clId="{6FBAEA7B-492C-4A94-BCAB-9DB737CA705B}" dt="2022-08-29T15:40:56.713" v="1891" actId="478"/>
          <ac:spMkLst>
            <pc:docMk/>
            <pc:sldMk cId="2710145694" sldId="3426"/>
            <ac:spMk id="14" creationId="{1247CB6C-C691-2B5A-CC54-FB735CFF3451}"/>
          </ac:spMkLst>
        </pc:spChg>
        <pc:spChg chg="del">
          <ac:chgData name="Alexis Kinzelin" userId="e9f19f77-3c43-45b4-aa40-e880244cb77c" providerId="ADAL" clId="{6FBAEA7B-492C-4A94-BCAB-9DB737CA705B}" dt="2022-08-29T15:40:56.713" v="1891" actId="478"/>
          <ac:spMkLst>
            <pc:docMk/>
            <pc:sldMk cId="2710145694" sldId="3426"/>
            <ac:spMk id="18" creationId="{40E21A88-498C-D39E-4A8B-947500F17D5A}"/>
          </ac:spMkLst>
        </pc:spChg>
        <pc:spChg chg="del">
          <ac:chgData name="Alexis Kinzelin" userId="e9f19f77-3c43-45b4-aa40-e880244cb77c" providerId="ADAL" clId="{6FBAEA7B-492C-4A94-BCAB-9DB737CA705B}" dt="2022-08-29T15:40:56.713" v="1891" actId="478"/>
          <ac:spMkLst>
            <pc:docMk/>
            <pc:sldMk cId="2710145694" sldId="3426"/>
            <ac:spMk id="22" creationId="{C27C49EF-6D17-D6A7-2299-CF3BA35B811A}"/>
          </ac:spMkLst>
        </pc:spChg>
        <pc:spChg chg="del">
          <ac:chgData name="Alexis Kinzelin" userId="e9f19f77-3c43-45b4-aa40-e880244cb77c" providerId="ADAL" clId="{6FBAEA7B-492C-4A94-BCAB-9DB737CA705B}" dt="2022-08-29T15:40:56.713" v="1891" actId="478"/>
          <ac:spMkLst>
            <pc:docMk/>
            <pc:sldMk cId="2710145694" sldId="3426"/>
            <ac:spMk id="26" creationId="{7EEA6210-F105-C77B-2214-143909F24F3E}"/>
          </ac:spMkLst>
        </pc:spChg>
        <pc:spChg chg="del">
          <ac:chgData name="Alexis Kinzelin" userId="e9f19f77-3c43-45b4-aa40-e880244cb77c" providerId="ADAL" clId="{6FBAEA7B-492C-4A94-BCAB-9DB737CA705B}" dt="2022-08-29T15:40:56.713" v="1891" actId="478"/>
          <ac:spMkLst>
            <pc:docMk/>
            <pc:sldMk cId="2710145694" sldId="3426"/>
            <ac:spMk id="31" creationId="{22B74E7F-CE4D-B232-C1C1-C592E3ECA0C8}"/>
          </ac:spMkLst>
        </pc:spChg>
        <pc:spChg chg="del">
          <ac:chgData name="Alexis Kinzelin" userId="e9f19f77-3c43-45b4-aa40-e880244cb77c" providerId="ADAL" clId="{6FBAEA7B-492C-4A94-BCAB-9DB737CA705B}" dt="2022-08-29T15:40:56.713" v="1891" actId="478"/>
          <ac:spMkLst>
            <pc:docMk/>
            <pc:sldMk cId="2710145694" sldId="3426"/>
            <ac:spMk id="33" creationId="{94A6F463-29D1-23B1-AC53-3229AB3A78EB}"/>
          </ac:spMkLst>
        </pc:spChg>
        <pc:spChg chg="mod">
          <ac:chgData name="Alexis Kinzelin" userId="e9f19f77-3c43-45b4-aa40-e880244cb77c" providerId="ADAL" clId="{6FBAEA7B-492C-4A94-BCAB-9DB737CA705B}" dt="2022-08-29T15:41:03.736" v="1937" actId="1035"/>
          <ac:spMkLst>
            <pc:docMk/>
            <pc:sldMk cId="2710145694" sldId="3426"/>
            <ac:spMk id="35" creationId="{FD5FFB6B-A715-BF07-270B-9D02694202A6}"/>
          </ac:spMkLst>
        </pc:spChg>
        <pc:spChg chg="mod">
          <ac:chgData name="Alexis Kinzelin" userId="e9f19f77-3c43-45b4-aa40-e880244cb77c" providerId="ADAL" clId="{6FBAEA7B-492C-4A94-BCAB-9DB737CA705B}" dt="2022-08-29T15:41:03.736" v="1937" actId="1035"/>
          <ac:spMkLst>
            <pc:docMk/>
            <pc:sldMk cId="2710145694" sldId="3426"/>
            <ac:spMk id="37" creationId="{2FA47FBC-6F13-514F-A522-F83FFD9DD123}"/>
          </ac:spMkLst>
        </pc:spChg>
        <pc:picChg chg="del">
          <ac:chgData name="Alexis Kinzelin" userId="e9f19f77-3c43-45b4-aa40-e880244cb77c" providerId="ADAL" clId="{6FBAEA7B-492C-4A94-BCAB-9DB737CA705B}" dt="2022-08-29T15:40:56.713" v="1891" actId="478"/>
          <ac:picMkLst>
            <pc:docMk/>
            <pc:sldMk cId="2710145694" sldId="3426"/>
            <ac:picMk id="16" creationId="{7DA678E8-5B28-E6F8-7949-91C670F321B0}"/>
          </ac:picMkLst>
        </pc:picChg>
        <pc:picChg chg="del">
          <ac:chgData name="Alexis Kinzelin" userId="e9f19f77-3c43-45b4-aa40-e880244cb77c" providerId="ADAL" clId="{6FBAEA7B-492C-4A94-BCAB-9DB737CA705B}" dt="2022-08-29T15:40:56.713" v="1891" actId="478"/>
          <ac:picMkLst>
            <pc:docMk/>
            <pc:sldMk cId="2710145694" sldId="3426"/>
            <ac:picMk id="19" creationId="{BF882026-EB49-A621-52FC-F9553D479F2A}"/>
          </ac:picMkLst>
        </pc:picChg>
        <pc:picChg chg="del">
          <ac:chgData name="Alexis Kinzelin" userId="e9f19f77-3c43-45b4-aa40-e880244cb77c" providerId="ADAL" clId="{6FBAEA7B-492C-4A94-BCAB-9DB737CA705B}" dt="2022-08-29T15:40:56.713" v="1891" actId="478"/>
          <ac:picMkLst>
            <pc:docMk/>
            <pc:sldMk cId="2710145694" sldId="3426"/>
            <ac:picMk id="32" creationId="{C3EF942F-F32A-147C-1157-C06AD1605DB8}"/>
          </ac:picMkLst>
        </pc:picChg>
        <pc:picChg chg="mod">
          <ac:chgData name="Alexis Kinzelin" userId="e9f19f77-3c43-45b4-aa40-e880244cb77c" providerId="ADAL" clId="{6FBAEA7B-492C-4A94-BCAB-9DB737CA705B}" dt="2022-08-29T15:41:03.736" v="1937" actId="1035"/>
          <ac:picMkLst>
            <pc:docMk/>
            <pc:sldMk cId="2710145694" sldId="3426"/>
            <ac:picMk id="36" creationId="{2B4F8916-FC62-04D6-E594-3C1E5C1B3933}"/>
          </ac:picMkLst>
        </pc:picChg>
      </pc:sldChg>
      <pc:sldChg chg="add del setBg">
        <pc:chgData name="Alexis Kinzelin" userId="e9f19f77-3c43-45b4-aa40-e880244cb77c" providerId="ADAL" clId="{6FBAEA7B-492C-4A94-BCAB-9DB737CA705B}" dt="2022-08-29T15:53:13.919" v="2066"/>
        <pc:sldMkLst>
          <pc:docMk/>
          <pc:sldMk cId="1113226481" sldId="3427"/>
        </pc:sldMkLst>
      </pc:sldChg>
      <pc:sldChg chg="addSp delSp modSp add mod">
        <pc:chgData name="Alexis Kinzelin" userId="e9f19f77-3c43-45b4-aa40-e880244cb77c" providerId="ADAL" clId="{6FBAEA7B-492C-4A94-BCAB-9DB737CA705B}" dt="2022-08-31T12:20:39.164" v="12359" actId="1076"/>
        <pc:sldMkLst>
          <pc:docMk/>
          <pc:sldMk cId="1421812549" sldId="3427"/>
        </pc:sldMkLst>
        <pc:spChg chg="del">
          <ac:chgData name="Alexis Kinzelin" userId="e9f19f77-3c43-45b4-aa40-e880244cb77c" providerId="ADAL" clId="{6FBAEA7B-492C-4A94-BCAB-9DB737CA705B}" dt="2022-08-29T15:53:16.458" v="2068" actId="478"/>
          <ac:spMkLst>
            <pc:docMk/>
            <pc:sldMk cId="1421812549" sldId="3427"/>
            <ac:spMk id="3" creationId="{DCFE4977-C74A-6716-F046-415880430980}"/>
          </ac:spMkLst>
        </pc:spChg>
        <pc:spChg chg="del">
          <ac:chgData name="Alexis Kinzelin" userId="e9f19f77-3c43-45b4-aa40-e880244cb77c" providerId="ADAL" clId="{6FBAEA7B-492C-4A94-BCAB-9DB737CA705B}" dt="2022-08-29T15:53:16.458" v="2068" actId="478"/>
          <ac:spMkLst>
            <pc:docMk/>
            <pc:sldMk cId="1421812549" sldId="3427"/>
            <ac:spMk id="5" creationId="{4F9A8BDC-C268-6E31-D837-A86C7F4D2867}"/>
          </ac:spMkLst>
        </pc:spChg>
        <pc:spChg chg="del">
          <ac:chgData name="Alexis Kinzelin" userId="e9f19f77-3c43-45b4-aa40-e880244cb77c" providerId="ADAL" clId="{6FBAEA7B-492C-4A94-BCAB-9DB737CA705B}" dt="2022-08-29T15:53:16.458" v="2068" actId="478"/>
          <ac:spMkLst>
            <pc:docMk/>
            <pc:sldMk cId="1421812549" sldId="3427"/>
            <ac:spMk id="9" creationId="{C42D1249-BBCF-B361-5275-20DD507B5C53}"/>
          </ac:spMkLst>
        </pc:spChg>
        <pc:spChg chg="del">
          <ac:chgData name="Alexis Kinzelin" userId="e9f19f77-3c43-45b4-aa40-e880244cb77c" providerId="ADAL" clId="{6FBAEA7B-492C-4A94-BCAB-9DB737CA705B}" dt="2022-08-29T15:53:16.458" v="2068" actId="478"/>
          <ac:spMkLst>
            <pc:docMk/>
            <pc:sldMk cId="1421812549" sldId="3427"/>
            <ac:spMk id="10" creationId="{8BE551F7-0B95-E5C0-771E-3857D369A873}"/>
          </ac:spMkLst>
        </pc:spChg>
        <pc:spChg chg="del">
          <ac:chgData name="Alexis Kinzelin" userId="e9f19f77-3c43-45b4-aa40-e880244cb77c" providerId="ADAL" clId="{6FBAEA7B-492C-4A94-BCAB-9DB737CA705B}" dt="2022-08-29T15:53:16.458" v="2068" actId="478"/>
          <ac:spMkLst>
            <pc:docMk/>
            <pc:sldMk cId="1421812549" sldId="3427"/>
            <ac:spMk id="11" creationId="{D9A2A145-DFAE-4375-30DB-8C8E12C1ED18}"/>
          </ac:spMkLst>
        </pc:spChg>
        <pc:spChg chg="del">
          <ac:chgData name="Alexis Kinzelin" userId="e9f19f77-3c43-45b4-aa40-e880244cb77c" providerId="ADAL" clId="{6FBAEA7B-492C-4A94-BCAB-9DB737CA705B}" dt="2022-08-29T15:53:16.458" v="2068" actId="478"/>
          <ac:spMkLst>
            <pc:docMk/>
            <pc:sldMk cId="1421812549" sldId="3427"/>
            <ac:spMk id="12" creationId="{944DF24B-8994-8C16-DC44-C6317BEFAE95}"/>
          </ac:spMkLst>
        </pc:spChg>
        <pc:spChg chg="add mod">
          <ac:chgData name="Alexis Kinzelin" userId="e9f19f77-3c43-45b4-aa40-e880244cb77c" providerId="ADAL" clId="{6FBAEA7B-492C-4A94-BCAB-9DB737CA705B}" dt="2022-08-31T12:20:39.164" v="12359" actId="1076"/>
          <ac:spMkLst>
            <pc:docMk/>
            <pc:sldMk cId="1421812549" sldId="3427"/>
            <ac:spMk id="13" creationId="{04532C90-E490-6032-442B-D22FC8DE1369}"/>
          </ac:spMkLst>
        </pc:spChg>
        <pc:graphicFrameChg chg="add mod modGraphic">
          <ac:chgData name="Alexis Kinzelin" userId="e9f19f77-3c43-45b4-aa40-e880244cb77c" providerId="ADAL" clId="{6FBAEA7B-492C-4A94-BCAB-9DB737CA705B}" dt="2022-08-30T09:29:39.462" v="2695" actId="1076"/>
          <ac:graphicFrameMkLst>
            <pc:docMk/>
            <pc:sldMk cId="1421812549" sldId="3427"/>
            <ac:graphicFrameMk id="2" creationId="{6F8B6294-128E-89B3-5E44-97CAB842978D}"/>
          </ac:graphicFrameMkLst>
        </pc:graphicFrameChg>
        <pc:picChg chg="del">
          <ac:chgData name="Alexis Kinzelin" userId="e9f19f77-3c43-45b4-aa40-e880244cb77c" providerId="ADAL" clId="{6FBAEA7B-492C-4A94-BCAB-9DB737CA705B}" dt="2022-08-30T09:29:35.233" v="2694" actId="478"/>
          <ac:picMkLst>
            <pc:docMk/>
            <pc:sldMk cId="1421812549" sldId="3427"/>
            <ac:picMk id="6" creationId="{5178B495-758F-FC86-1635-FDB36F7A8925}"/>
          </ac:picMkLst>
        </pc:picChg>
        <pc:picChg chg="del">
          <ac:chgData name="Alexis Kinzelin" userId="e9f19f77-3c43-45b4-aa40-e880244cb77c" providerId="ADAL" clId="{6FBAEA7B-492C-4A94-BCAB-9DB737CA705B}" dt="2022-08-30T09:29:35.233" v="2694" actId="478"/>
          <ac:picMkLst>
            <pc:docMk/>
            <pc:sldMk cId="1421812549" sldId="3427"/>
            <ac:picMk id="7" creationId="{69DB4D26-F3CB-9E21-D4B3-5BF419BF0194}"/>
          </ac:picMkLst>
        </pc:picChg>
        <pc:picChg chg="del">
          <ac:chgData name="Alexis Kinzelin" userId="e9f19f77-3c43-45b4-aa40-e880244cb77c" providerId="ADAL" clId="{6FBAEA7B-492C-4A94-BCAB-9DB737CA705B}" dt="2022-08-30T09:29:35.233" v="2694" actId="478"/>
          <ac:picMkLst>
            <pc:docMk/>
            <pc:sldMk cId="1421812549" sldId="3427"/>
            <ac:picMk id="8" creationId="{D8534F54-5489-4A3F-6BCF-A9E38E1006D3}"/>
          </ac:picMkLst>
        </pc:picChg>
        <pc:picChg chg="add">
          <ac:chgData name="Alexis Kinzelin" userId="e9f19f77-3c43-45b4-aa40-e880244cb77c" providerId="ADAL" clId="{6FBAEA7B-492C-4A94-BCAB-9DB737CA705B}" dt="2022-08-30T09:29:31.713" v="2693" actId="22"/>
          <ac:picMkLst>
            <pc:docMk/>
            <pc:sldMk cId="1421812549" sldId="3427"/>
            <ac:picMk id="15" creationId="{1D27A86A-09C8-8076-5CCD-86405B98241B}"/>
          </ac:picMkLst>
        </pc:picChg>
        <pc:picChg chg="add">
          <ac:chgData name="Alexis Kinzelin" userId="e9f19f77-3c43-45b4-aa40-e880244cb77c" providerId="ADAL" clId="{6FBAEA7B-492C-4A94-BCAB-9DB737CA705B}" dt="2022-08-30T09:29:31.713" v="2693" actId="22"/>
          <ac:picMkLst>
            <pc:docMk/>
            <pc:sldMk cId="1421812549" sldId="3427"/>
            <ac:picMk id="17" creationId="{2632A4E1-A985-5CF8-37A1-9F13ED16E13A}"/>
          </ac:picMkLst>
        </pc:picChg>
        <pc:picChg chg="add">
          <ac:chgData name="Alexis Kinzelin" userId="e9f19f77-3c43-45b4-aa40-e880244cb77c" providerId="ADAL" clId="{6FBAEA7B-492C-4A94-BCAB-9DB737CA705B}" dt="2022-08-30T09:29:31.713" v="2693" actId="22"/>
          <ac:picMkLst>
            <pc:docMk/>
            <pc:sldMk cId="1421812549" sldId="3427"/>
            <ac:picMk id="19" creationId="{A29434AA-5B1F-5F75-7B0E-F96A300C5E80}"/>
          </ac:picMkLst>
        </pc:picChg>
      </pc:sldChg>
      <pc:sldChg chg="new del">
        <pc:chgData name="Alexis Kinzelin" userId="e9f19f77-3c43-45b4-aa40-e880244cb77c" providerId="ADAL" clId="{6FBAEA7B-492C-4A94-BCAB-9DB737CA705B}" dt="2022-08-29T15:51:06.714" v="2040" actId="47"/>
        <pc:sldMkLst>
          <pc:docMk/>
          <pc:sldMk cId="3577302586" sldId="3427"/>
        </pc:sldMkLst>
      </pc:sldChg>
      <pc:sldChg chg="addSp delSp modSp add del mod">
        <pc:chgData name="Alexis Kinzelin" userId="e9f19f77-3c43-45b4-aa40-e880244cb77c" providerId="ADAL" clId="{6FBAEA7B-492C-4A94-BCAB-9DB737CA705B}" dt="2022-08-29T16:02:07.688" v="2410" actId="47"/>
        <pc:sldMkLst>
          <pc:docMk/>
          <pc:sldMk cId="1367349911" sldId="3428"/>
        </pc:sldMkLst>
        <pc:spChg chg="del">
          <ac:chgData name="Alexis Kinzelin" userId="e9f19f77-3c43-45b4-aa40-e880244cb77c" providerId="ADAL" clId="{6FBAEA7B-492C-4A94-BCAB-9DB737CA705B}" dt="2022-08-29T15:55:14.291" v="2113" actId="478"/>
          <ac:spMkLst>
            <pc:docMk/>
            <pc:sldMk cId="1367349911" sldId="3428"/>
            <ac:spMk id="2" creationId="{4B29B669-8EEF-79AE-9F72-32CD805BB712}"/>
          </ac:spMkLst>
        </pc:spChg>
        <pc:spChg chg="del">
          <ac:chgData name="Alexis Kinzelin" userId="e9f19f77-3c43-45b4-aa40-e880244cb77c" providerId="ADAL" clId="{6FBAEA7B-492C-4A94-BCAB-9DB737CA705B}" dt="2022-08-29T15:55:14.291" v="2113" actId="478"/>
          <ac:spMkLst>
            <pc:docMk/>
            <pc:sldMk cId="1367349911" sldId="3428"/>
            <ac:spMk id="3" creationId="{535B8133-8922-0DCA-D6B0-563937508FBF}"/>
          </ac:spMkLst>
        </pc:spChg>
        <pc:spChg chg="del">
          <ac:chgData name="Alexis Kinzelin" userId="e9f19f77-3c43-45b4-aa40-e880244cb77c" providerId="ADAL" clId="{6FBAEA7B-492C-4A94-BCAB-9DB737CA705B}" dt="2022-08-29T15:55:14.291" v="2113" actId="478"/>
          <ac:spMkLst>
            <pc:docMk/>
            <pc:sldMk cId="1367349911" sldId="3428"/>
            <ac:spMk id="4" creationId="{EBC83899-73F3-291C-B9D8-56F898DA1023}"/>
          </ac:spMkLst>
        </pc:spChg>
        <pc:spChg chg="del">
          <ac:chgData name="Alexis Kinzelin" userId="e9f19f77-3c43-45b4-aa40-e880244cb77c" providerId="ADAL" clId="{6FBAEA7B-492C-4A94-BCAB-9DB737CA705B}" dt="2022-08-29T15:55:14.291" v="2113" actId="478"/>
          <ac:spMkLst>
            <pc:docMk/>
            <pc:sldMk cId="1367349911" sldId="3428"/>
            <ac:spMk id="5" creationId="{B6132FF9-46C0-1F05-B1AE-42B9DB4E70EA}"/>
          </ac:spMkLst>
        </pc:spChg>
        <pc:spChg chg="del">
          <ac:chgData name="Alexis Kinzelin" userId="e9f19f77-3c43-45b4-aa40-e880244cb77c" providerId="ADAL" clId="{6FBAEA7B-492C-4A94-BCAB-9DB737CA705B}" dt="2022-08-29T15:55:14.291" v="2113" actId="478"/>
          <ac:spMkLst>
            <pc:docMk/>
            <pc:sldMk cId="1367349911" sldId="3428"/>
            <ac:spMk id="6" creationId="{F6CC05B5-1A5E-C70E-B72C-739E508E22F2}"/>
          </ac:spMkLst>
        </pc:spChg>
        <pc:spChg chg="add mod">
          <ac:chgData name="Alexis Kinzelin" userId="e9f19f77-3c43-45b4-aa40-e880244cb77c" providerId="ADAL" clId="{6FBAEA7B-492C-4A94-BCAB-9DB737CA705B}" dt="2022-08-29T15:55:33.378" v="2166" actId="20577"/>
          <ac:spMkLst>
            <pc:docMk/>
            <pc:sldMk cId="1367349911" sldId="3428"/>
            <ac:spMk id="8" creationId="{A6FA2FB3-48F9-52E4-F5ED-9E0FBC0737CD}"/>
          </ac:spMkLst>
        </pc:spChg>
        <pc:spChg chg="del">
          <ac:chgData name="Alexis Kinzelin" userId="e9f19f77-3c43-45b4-aa40-e880244cb77c" providerId="ADAL" clId="{6FBAEA7B-492C-4A94-BCAB-9DB737CA705B}" dt="2022-08-29T15:55:14.291" v="2113" actId="478"/>
          <ac:spMkLst>
            <pc:docMk/>
            <pc:sldMk cId="1367349911" sldId="3428"/>
            <ac:spMk id="9" creationId="{8461B36C-FA93-A86A-03D9-5CAD75776B9C}"/>
          </ac:spMkLst>
        </pc:spChg>
        <pc:spChg chg="del">
          <ac:chgData name="Alexis Kinzelin" userId="e9f19f77-3c43-45b4-aa40-e880244cb77c" providerId="ADAL" clId="{6FBAEA7B-492C-4A94-BCAB-9DB737CA705B}" dt="2022-08-29T15:55:14.291" v="2113" actId="478"/>
          <ac:spMkLst>
            <pc:docMk/>
            <pc:sldMk cId="1367349911" sldId="3428"/>
            <ac:spMk id="10" creationId="{648B9AD7-3395-C0F2-3CCA-B2142BE356B0}"/>
          </ac:spMkLst>
        </pc:spChg>
        <pc:spChg chg="del">
          <ac:chgData name="Alexis Kinzelin" userId="e9f19f77-3c43-45b4-aa40-e880244cb77c" providerId="ADAL" clId="{6FBAEA7B-492C-4A94-BCAB-9DB737CA705B}" dt="2022-08-29T15:55:14.291" v="2113" actId="478"/>
          <ac:spMkLst>
            <pc:docMk/>
            <pc:sldMk cId="1367349911" sldId="3428"/>
            <ac:spMk id="11" creationId="{484787C6-B422-3515-118C-CA174C935560}"/>
          </ac:spMkLst>
        </pc:spChg>
        <pc:spChg chg="del">
          <ac:chgData name="Alexis Kinzelin" userId="e9f19f77-3c43-45b4-aa40-e880244cb77c" providerId="ADAL" clId="{6FBAEA7B-492C-4A94-BCAB-9DB737CA705B}" dt="2022-08-29T15:55:14.291" v="2113" actId="478"/>
          <ac:spMkLst>
            <pc:docMk/>
            <pc:sldMk cId="1367349911" sldId="3428"/>
            <ac:spMk id="12" creationId="{EC37FC8C-9440-2FCE-B9AE-43ED55EFEFBE}"/>
          </ac:spMkLst>
        </pc:spChg>
        <pc:spChg chg="del">
          <ac:chgData name="Alexis Kinzelin" userId="e9f19f77-3c43-45b4-aa40-e880244cb77c" providerId="ADAL" clId="{6FBAEA7B-492C-4A94-BCAB-9DB737CA705B}" dt="2022-08-29T15:55:14.291" v="2113" actId="478"/>
          <ac:spMkLst>
            <pc:docMk/>
            <pc:sldMk cId="1367349911" sldId="3428"/>
            <ac:spMk id="14" creationId="{69FAD9B2-BEE3-E250-CAEE-12CBA10AB790}"/>
          </ac:spMkLst>
        </pc:spChg>
        <pc:spChg chg="del">
          <ac:chgData name="Alexis Kinzelin" userId="e9f19f77-3c43-45b4-aa40-e880244cb77c" providerId="ADAL" clId="{6FBAEA7B-492C-4A94-BCAB-9DB737CA705B}" dt="2022-08-29T15:55:14.291" v="2113" actId="478"/>
          <ac:spMkLst>
            <pc:docMk/>
            <pc:sldMk cId="1367349911" sldId="3428"/>
            <ac:spMk id="18" creationId="{2DDB39A4-552B-42F8-548E-B869CCC034C3}"/>
          </ac:spMkLst>
        </pc:spChg>
        <pc:spChg chg="del">
          <ac:chgData name="Alexis Kinzelin" userId="e9f19f77-3c43-45b4-aa40-e880244cb77c" providerId="ADAL" clId="{6FBAEA7B-492C-4A94-BCAB-9DB737CA705B}" dt="2022-08-29T15:55:14.291" v="2113" actId="478"/>
          <ac:spMkLst>
            <pc:docMk/>
            <pc:sldMk cId="1367349911" sldId="3428"/>
            <ac:spMk id="36" creationId="{D779E9FB-4B5D-3677-1B3F-D56322CF6AF9}"/>
          </ac:spMkLst>
        </pc:spChg>
        <pc:spChg chg="del">
          <ac:chgData name="Alexis Kinzelin" userId="e9f19f77-3c43-45b4-aa40-e880244cb77c" providerId="ADAL" clId="{6FBAEA7B-492C-4A94-BCAB-9DB737CA705B}" dt="2022-08-29T15:55:14.291" v="2113" actId="478"/>
          <ac:spMkLst>
            <pc:docMk/>
            <pc:sldMk cId="1367349911" sldId="3428"/>
            <ac:spMk id="37" creationId="{18070C02-03D6-C7B4-30AE-EC3974C05F25}"/>
          </ac:spMkLst>
        </pc:spChg>
        <pc:spChg chg="del">
          <ac:chgData name="Alexis Kinzelin" userId="e9f19f77-3c43-45b4-aa40-e880244cb77c" providerId="ADAL" clId="{6FBAEA7B-492C-4A94-BCAB-9DB737CA705B}" dt="2022-08-29T15:55:14.291" v="2113" actId="478"/>
          <ac:spMkLst>
            <pc:docMk/>
            <pc:sldMk cId="1367349911" sldId="3428"/>
            <ac:spMk id="38" creationId="{265159FE-5CD4-2E11-E566-DC750A9DFF0F}"/>
          </ac:spMkLst>
        </pc:spChg>
        <pc:spChg chg="del">
          <ac:chgData name="Alexis Kinzelin" userId="e9f19f77-3c43-45b4-aa40-e880244cb77c" providerId="ADAL" clId="{6FBAEA7B-492C-4A94-BCAB-9DB737CA705B}" dt="2022-08-29T15:55:14.291" v="2113" actId="478"/>
          <ac:spMkLst>
            <pc:docMk/>
            <pc:sldMk cId="1367349911" sldId="3428"/>
            <ac:spMk id="39" creationId="{999548B5-4184-2CF1-AAA3-CEF79ECC12A6}"/>
          </ac:spMkLst>
        </pc:spChg>
        <pc:spChg chg="del">
          <ac:chgData name="Alexis Kinzelin" userId="e9f19f77-3c43-45b4-aa40-e880244cb77c" providerId="ADAL" clId="{6FBAEA7B-492C-4A94-BCAB-9DB737CA705B}" dt="2022-08-29T15:55:14.291" v="2113" actId="478"/>
          <ac:spMkLst>
            <pc:docMk/>
            <pc:sldMk cId="1367349911" sldId="3428"/>
            <ac:spMk id="58" creationId="{8A9851E8-89D7-475A-0DAE-6E6ABEF169F3}"/>
          </ac:spMkLst>
        </pc:spChg>
        <pc:spChg chg="del">
          <ac:chgData name="Alexis Kinzelin" userId="e9f19f77-3c43-45b4-aa40-e880244cb77c" providerId="ADAL" clId="{6FBAEA7B-492C-4A94-BCAB-9DB737CA705B}" dt="2022-08-29T15:55:14.291" v="2113" actId="478"/>
          <ac:spMkLst>
            <pc:docMk/>
            <pc:sldMk cId="1367349911" sldId="3428"/>
            <ac:spMk id="70" creationId="{E65E11E4-C096-61AB-9331-4A039B9D6114}"/>
          </ac:spMkLst>
        </pc:spChg>
        <pc:graphicFrameChg chg="del">
          <ac:chgData name="Alexis Kinzelin" userId="e9f19f77-3c43-45b4-aa40-e880244cb77c" providerId="ADAL" clId="{6FBAEA7B-492C-4A94-BCAB-9DB737CA705B}" dt="2022-08-29T15:55:14.291" v="2113" actId="478"/>
          <ac:graphicFrameMkLst>
            <pc:docMk/>
            <pc:sldMk cId="1367349911" sldId="3428"/>
            <ac:graphicFrameMk id="13" creationId="{8D69B4E3-6434-437C-8ED2-1231443D7ACA}"/>
          </ac:graphicFrameMkLst>
        </pc:graphicFrameChg>
        <pc:picChg chg="del">
          <ac:chgData name="Alexis Kinzelin" userId="e9f19f77-3c43-45b4-aa40-e880244cb77c" providerId="ADAL" clId="{6FBAEA7B-492C-4A94-BCAB-9DB737CA705B}" dt="2022-08-29T15:55:14.291" v="2113" actId="478"/>
          <ac:picMkLst>
            <pc:docMk/>
            <pc:sldMk cId="1367349911" sldId="3428"/>
            <ac:picMk id="19" creationId="{A47CB351-32CC-CA07-36AA-2A648A1F3099}"/>
          </ac:picMkLst>
        </pc:picChg>
        <pc:cxnChg chg="del">
          <ac:chgData name="Alexis Kinzelin" userId="e9f19f77-3c43-45b4-aa40-e880244cb77c" providerId="ADAL" clId="{6FBAEA7B-492C-4A94-BCAB-9DB737CA705B}" dt="2022-08-29T15:55:14.291" v="2113" actId="478"/>
          <ac:cxnSpMkLst>
            <pc:docMk/>
            <pc:sldMk cId="1367349911" sldId="3428"/>
            <ac:cxnSpMk id="41" creationId="{3B347F33-4914-FF34-1EA3-F3AA56B421D2}"/>
          </ac:cxnSpMkLst>
        </pc:cxnChg>
        <pc:cxnChg chg="del mod">
          <ac:chgData name="Alexis Kinzelin" userId="e9f19f77-3c43-45b4-aa40-e880244cb77c" providerId="ADAL" clId="{6FBAEA7B-492C-4A94-BCAB-9DB737CA705B}" dt="2022-08-29T15:55:14.291" v="2113" actId="478"/>
          <ac:cxnSpMkLst>
            <pc:docMk/>
            <pc:sldMk cId="1367349911" sldId="3428"/>
            <ac:cxnSpMk id="48" creationId="{9380C0AA-B490-0B13-A5D4-1DC3194DE393}"/>
          </ac:cxnSpMkLst>
        </pc:cxnChg>
        <pc:cxnChg chg="del mod">
          <ac:chgData name="Alexis Kinzelin" userId="e9f19f77-3c43-45b4-aa40-e880244cb77c" providerId="ADAL" clId="{6FBAEA7B-492C-4A94-BCAB-9DB737CA705B}" dt="2022-08-29T15:55:14.291" v="2113" actId="478"/>
          <ac:cxnSpMkLst>
            <pc:docMk/>
            <pc:sldMk cId="1367349911" sldId="3428"/>
            <ac:cxnSpMk id="59" creationId="{0D420F54-1ABB-C050-413E-ABB8230CEC79}"/>
          </ac:cxnSpMkLst>
        </pc:cxnChg>
        <pc:cxnChg chg="del">
          <ac:chgData name="Alexis Kinzelin" userId="e9f19f77-3c43-45b4-aa40-e880244cb77c" providerId="ADAL" clId="{6FBAEA7B-492C-4A94-BCAB-9DB737CA705B}" dt="2022-08-29T15:55:14.291" v="2113" actId="478"/>
          <ac:cxnSpMkLst>
            <pc:docMk/>
            <pc:sldMk cId="1367349911" sldId="3428"/>
            <ac:cxnSpMk id="67" creationId="{EEC73B75-1BDA-8834-B7A5-86A2DFEF34F5}"/>
          </ac:cxnSpMkLst>
        </pc:cxnChg>
      </pc:sldChg>
      <pc:sldChg chg="modSp add del mod setBg">
        <pc:chgData name="Alexis Kinzelin" userId="e9f19f77-3c43-45b4-aa40-e880244cb77c" providerId="ADAL" clId="{6FBAEA7B-492C-4A94-BCAB-9DB737CA705B}" dt="2022-08-30T16:25:18.404" v="5675" actId="47"/>
        <pc:sldMkLst>
          <pc:docMk/>
          <pc:sldMk cId="4123981168" sldId="3429"/>
        </pc:sldMkLst>
        <pc:spChg chg="mod">
          <ac:chgData name="Alexis Kinzelin" userId="e9f19f77-3c43-45b4-aa40-e880244cb77c" providerId="ADAL" clId="{6FBAEA7B-492C-4A94-BCAB-9DB737CA705B}" dt="2022-08-29T15:56:38.044" v="2209" actId="20577"/>
          <ac:spMkLst>
            <pc:docMk/>
            <pc:sldMk cId="4123981168" sldId="3429"/>
            <ac:spMk id="8" creationId="{A6FA2FB3-48F9-52E4-F5ED-9E0FBC0737CD}"/>
          </ac:spMkLst>
        </pc:spChg>
      </pc:sldChg>
      <pc:sldChg chg="modSp add del mod setBg">
        <pc:chgData name="Alexis Kinzelin" userId="e9f19f77-3c43-45b4-aa40-e880244cb77c" providerId="ADAL" clId="{6FBAEA7B-492C-4A94-BCAB-9DB737CA705B}" dt="2022-08-30T16:26:07.398" v="5681" actId="47"/>
        <pc:sldMkLst>
          <pc:docMk/>
          <pc:sldMk cId="1082011149" sldId="3430"/>
        </pc:sldMkLst>
        <pc:spChg chg="mod">
          <ac:chgData name="Alexis Kinzelin" userId="e9f19f77-3c43-45b4-aa40-e880244cb77c" providerId="ADAL" clId="{6FBAEA7B-492C-4A94-BCAB-9DB737CA705B}" dt="2022-08-29T15:56:52.955" v="2244" actId="20577"/>
          <ac:spMkLst>
            <pc:docMk/>
            <pc:sldMk cId="1082011149" sldId="3430"/>
            <ac:spMk id="8" creationId="{A6FA2FB3-48F9-52E4-F5ED-9E0FBC0737CD}"/>
          </ac:spMkLst>
        </pc:spChg>
      </pc:sldChg>
      <pc:sldChg chg="addSp modSp add del mod setBg">
        <pc:chgData name="Alexis Kinzelin" userId="e9f19f77-3c43-45b4-aa40-e880244cb77c" providerId="ADAL" clId="{6FBAEA7B-492C-4A94-BCAB-9DB737CA705B}" dt="2022-08-30T15:24:37.998" v="4654" actId="47"/>
        <pc:sldMkLst>
          <pc:docMk/>
          <pc:sldMk cId="766847539" sldId="3431"/>
        </pc:sldMkLst>
        <pc:spChg chg="mod">
          <ac:chgData name="Alexis Kinzelin" userId="e9f19f77-3c43-45b4-aa40-e880244cb77c" providerId="ADAL" clId="{6FBAEA7B-492C-4A94-BCAB-9DB737CA705B}" dt="2022-08-29T16:36:37.485" v="2498" actId="207"/>
          <ac:spMkLst>
            <pc:docMk/>
            <pc:sldMk cId="766847539" sldId="3431"/>
            <ac:spMk id="8" creationId="{A6FA2FB3-48F9-52E4-F5ED-9E0FBC0737CD}"/>
          </ac:spMkLst>
        </pc:spChg>
        <pc:picChg chg="add">
          <ac:chgData name="Alexis Kinzelin" userId="e9f19f77-3c43-45b4-aa40-e880244cb77c" providerId="ADAL" clId="{6FBAEA7B-492C-4A94-BCAB-9DB737CA705B}" dt="2022-08-29T16:36:30.543" v="2496" actId="22"/>
          <ac:picMkLst>
            <pc:docMk/>
            <pc:sldMk cId="766847539" sldId="3431"/>
            <ac:picMk id="3" creationId="{9B35C033-2F16-CBF2-58B9-C93B000E872E}"/>
          </ac:picMkLst>
        </pc:picChg>
        <pc:picChg chg="add">
          <ac:chgData name="Alexis Kinzelin" userId="e9f19f77-3c43-45b4-aa40-e880244cb77c" providerId="ADAL" clId="{6FBAEA7B-492C-4A94-BCAB-9DB737CA705B}" dt="2022-08-29T16:36:30.543" v="2496" actId="22"/>
          <ac:picMkLst>
            <pc:docMk/>
            <pc:sldMk cId="766847539" sldId="3431"/>
            <ac:picMk id="5" creationId="{41AB50B6-BC62-A34A-402D-5EB6E324DFD9}"/>
          </ac:picMkLst>
        </pc:picChg>
        <pc:picChg chg="add">
          <ac:chgData name="Alexis Kinzelin" userId="e9f19f77-3c43-45b4-aa40-e880244cb77c" providerId="ADAL" clId="{6FBAEA7B-492C-4A94-BCAB-9DB737CA705B}" dt="2022-08-29T16:36:30.543" v="2496" actId="22"/>
          <ac:picMkLst>
            <pc:docMk/>
            <pc:sldMk cId="766847539" sldId="3431"/>
            <ac:picMk id="7" creationId="{D84FEBBF-1197-5971-95EA-834B84633DD0}"/>
          </ac:picMkLst>
        </pc:picChg>
        <pc:picChg chg="add">
          <ac:chgData name="Alexis Kinzelin" userId="e9f19f77-3c43-45b4-aa40-e880244cb77c" providerId="ADAL" clId="{6FBAEA7B-492C-4A94-BCAB-9DB737CA705B}" dt="2022-08-29T16:36:30.543" v="2496" actId="22"/>
          <ac:picMkLst>
            <pc:docMk/>
            <pc:sldMk cId="766847539" sldId="3431"/>
            <ac:picMk id="10" creationId="{895133DC-EC40-1399-672E-58FCFD9D002D}"/>
          </ac:picMkLst>
        </pc:picChg>
      </pc:sldChg>
      <pc:sldChg chg="addSp delSp modSp add mod setBg modShow">
        <pc:chgData name="Alexis Kinzelin" userId="e9f19f77-3c43-45b4-aa40-e880244cb77c" providerId="ADAL" clId="{6FBAEA7B-492C-4A94-BCAB-9DB737CA705B}" dt="2022-08-29T16:36:56.024" v="2501" actId="1076"/>
        <pc:sldMkLst>
          <pc:docMk/>
          <pc:sldMk cId="135292076" sldId="3432"/>
        </pc:sldMkLst>
        <pc:spChg chg="mod">
          <ac:chgData name="Alexis Kinzelin" userId="e9f19f77-3c43-45b4-aa40-e880244cb77c" providerId="ADAL" clId="{6FBAEA7B-492C-4A94-BCAB-9DB737CA705B}" dt="2022-08-29T16:36:56.024" v="2501" actId="1076"/>
          <ac:spMkLst>
            <pc:docMk/>
            <pc:sldMk cId="135292076" sldId="3432"/>
            <ac:spMk id="8" creationId="{A6FA2FB3-48F9-52E4-F5ED-9E0FBC0737CD}"/>
          </ac:spMkLst>
        </pc:spChg>
        <pc:picChg chg="add del mod">
          <ac:chgData name="Alexis Kinzelin" userId="e9f19f77-3c43-45b4-aa40-e880244cb77c" providerId="ADAL" clId="{6FBAEA7B-492C-4A94-BCAB-9DB737CA705B}" dt="2022-08-29T16:36:50.501" v="2499" actId="478"/>
          <ac:picMkLst>
            <pc:docMk/>
            <pc:sldMk cId="135292076" sldId="3432"/>
            <ac:picMk id="3" creationId="{D88EF7D2-0D7C-FADB-335B-BEAF3F3E547D}"/>
          </ac:picMkLst>
        </pc:picChg>
        <pc:picChg chg="add">
          <ac:chgData name="Alexis Kinzelin" userId="e9f19f77-3c43-45b4-aa40-e880244cb77c" providerId="ADAL" clId="{6FBAEA7B-492C-4A94-BCAB-9DB737CA705B}" dt="2022-08-29T16:36:51.439" v="2500" actId="22"/>
          <ac:picMkLst>
            <pc:docMk/>
            <pc:sldMk cId="135292076" sldId="3432"/>
            <ac:picMk id="5" creationId="{F8E81BCF-E13C-0916-FD21-A99A6DC2352C}"/>
          </ac:picMkLst>
        </pc:picChg>
        <pc:picChg chg="add">
          <ac:chgData name="Alexis Kinzelin" userId="e9f19f77-3c43-45b4-aa40-e880244cb77c" providerId="ADAL" clId="{6FBAEA7B-492C-4A94-BCAB-9DB737CA705B}" dt="2022-08-29T16:36:51.439" v="2500" actId="22"/>
          <ac:picMkLst>
            <pc:docMk/>
            <pc:sldMk cId="135292076" sldId="3432"/>
            <ac:picMk id="7" creationId="{874797AC-B49E-7742-73E3-B739AA55059F}"/>
          </ac:picMkLst>
        </pc:picChg>
        <pc:picChg chg="add">
          <ac:chgData name="Alexis Kinzelin" userId="e9f19f77-3c43-45b4-aa40-e880244cb77c" providerId="ADAL" clId="{6FBAEA7B-492C-4A94-BCAB-9DB737CA705B}" dt="2022-08-29T16:36:51.439" v="2500" actId="22"/>
          <ac:picMkLst>
            <pc:docMk/>
            <pc:sldMk cId="135292076" sldId="3432"/>
            <ac:picMk id="10" creationId="{09C23598-5E76-4702-5611-08954DD493BF}"/>
          </ac:picMkLst>
        </pc:picChg>
        <pc:picChg chg="add">
          <ac:chgData name="Alexis Kinzelin" userId="e9f19f77-3c43-45b4-aa40-e880244cb77c" providerId="ADAL" clId="{6FBAEA7B-492C-4A94-BCAB-9DB737CA705B}" dt="2022-08-29T16:36:51.439" v="2500" actId="22"/>
          <ac:picMkLst>
            <pc:docMk/>
            <pc:sldMk cId="135292076" sldId="3432"/>
            <ac:picMk id="12" creationId="{91F10301-CADA-AF00-27B0-0696F683697E}"/>
          </ac:picMkLst>
        </pc:picChg>
      </pc:sldChg>
      <pc:sldChg chg="modSp add del mod">
        <pc:chgData name="Alexis Kinzelin" userId="e9f19f77-3c43-45b4-aa40-e880244cb77c" providerId="ADAL" clId="{6FBAEA7B-492C-4A94-BCAB-9DB737CA705B}" dt="2022-08-30T09:14:29.497" v="2560" actId="47"/>
        <pc:sldMkLst>
          <pc:docMk/>
          <pc:sldMk cId="1300579776" sldId="3433"/>
        </pc:sldMkLst>
        <pc:spChg chg="mod">
          <ac:chgData name="Alexis Kinzelin" userId="e9f19f77-3c43-45b4-aa40-e880244cb77c" providerId="ADAL" clId="{6FBAEA7B-492C-4A94-BCAB-9DB737CA705B}" dt="2022-08-29T16:03:08.968" v="2466" actId="20577"/>
          <ac:spMkLst>
            <pc:docMk/>
            <pc:sldMk cId="1300579776" sldId="3433"/>
            <ac:spMk id="8" creationId="{A6FA2FB3-48F9-52E4-F5ED-9E0FBC0737CD}"/>
          </ac:spMkLst>
        </pc:spChg>
      </pc:sldChg>
      <pc:sldChg chg="add del setBg">
        <pc:chgData name="Alexis Kinzelin" userId="e9f19f77-3c43-45b4-aa40-e880244cb77c" providerId="ADAL" clId="{6FBAEA7B-492C-4A94-BCAB-9DB737CA705B}" dt="2022-08-30T09:14:21.461" v="2555"/>
        <pc:sldMkLst>
          <pc:docMk/>
          <pc:sldMk cId="800620849" sldId="3434"/>
        </pc:sldMkLst>
      </pc:sldChg>
      <pc:sldChg chg="modSp add del mod">
        <pc:chgData name="Alexis Kinzelin" userId="e9f19f77-3c43-45b4-aa40-e880244cb77c" providerId="ADAL" clId="{6FBAEA7B-492C-4A94-BCAB-9DB737CA705B}" dt="2022-08-30T16:49:15.746" v="5984" actId="47"/>
        <pc:sldMkLst>
          <pc:docMk/>
          <pc:sldMk cId="2611013986" sldId="3434"/>
        </pc:sldMkLst>
        <pc:spChg chg="mod">
          <ac:chgData name="Alexis Kinzelin" userId="e9f19f77-3c43-45b4-aa40-e880244cb77c" providerId="ADAL" clId="{6FBAEA7B-492C-4A94-BCAB-9DB737CA705B}" dt="2022-08-30T09:14:27.979" v="2559"/>
          <ac:spMkLst>
            <pc:docMk/>
            <pc:sldMk cId="2611013986" sldId="3434"/>
            <ac:spMk id="8" creationId="{A6FA2FB3-48F9-52E4-F5ED-9E0FBC0737CD}"/>
          </ac:spMkLst>
        </pc:spChg>
      </pc:sldChg>
      <pc:sldChg chg="add del setBg">
        <pc:chgData name="Alexis Kinzelin" userId="e9f19f77-3c43-45b4-aa40-e880244cb77c" providerId="ADAL" clId="{6FBAEA7B-492C-4A94-BCAB-9DB737CA705B}" dt="2022-08-30T09:14:40" v="2562"/>
        <pc:sldMkLst>
          <pc:docMk/>
          <pc:sldMk cId="774086580" sldId="3435"/>
        </pc:sldMkLst>
      </pc:sldChg>
      <pc:sldChg chg="modSp add mod modNotesTx">
        <pc:chgData name="Alexis Kinzelin" userId="e9f19f77-3c43-45b4-aa40-e880244cb77c" providerId="ADAL" clId="{6FBAEA7B-492C-4A94-BCAB-9DB737CA705B}" dt="2022-08-31T08:32:14.262" v="8226" actId="6549"/>
        <pc:sldMkLst>
          <pc:docMk/>
          <pc:sldMk cId="2052492622" sldId="3435"/>
        </pc:sldMkLst>
        <pc:spChg chg="mod">
          <ac:chgData name="Alexis Kinzelin" userId="e9f19f77-3c43-45b4-aa40-e880244cb77c" providerId="ADAL" clId="{6FBAEA7B-492C-4A94-BCAB-9DB737CA705B}" dt="2022-08-30T09:24:37.856" v="2631" actId="21"/>
          <ac:spMkLst>
            <pc:docMk/>
            <pc:sldMk cId="2052492622" sldId="3435"/>
            <ac:spMk id="9" creationId="{E4073296-D1E5-A3BE-58ED-C157475D081B}"/>
          </ac:spMkLst>
        </pc:spChg>
        <pc:spChg chg="mod">
          <ac:chgData name="Alexis Kinzelin" userId="e9f19f77-3c43-45b4-aa40-e880244cb77c" providerId="ADAL" clId="{6FBAEA7B-492C-4A94-BCAB-9DB737CA705B}" dt="2022-08-30T09:14:57.258" v="2576" actId="20577"/>
          <ac:spMkLst>
            <pc:docMk/>
            <pc:sldMk cId="2052492622" sldId="3435"/>
            <ac:spMk id="14" creationId="{00000000-0000-0000-0000-000000000000}"/>
          </ac:spMkLst>
        </pc:spChg>
      </pc:sldChg>
      <pc:sldChg chg="modSp add mod modNotesTx">
        <pc:chgData name="Alexis Kinzelin" userId="e9f19f77-3c43-45b4-aa40-e880244cb77c" providerId="ADAL" clId="{6FBAEA7B-492C-4A94-BCAB-9DB737CA705B}" dt="2022-08-31T08:49:06.202" v="8228" actId="6549"/>
        <pc:sldMkLst>
          <pc:docMk/>
          <pc:sldMk cId="1499675187" sldId="3436"/>
        </pc:sldMkLst>
        <pc:spChg chg="mod">
          <ac:chgData name="Alexis Kinzelin" userId="e9f19f77-3c43-45b4-aa40-e880244cb77c" providerId="ADAL" clId="{6FBAEA7B-492C-4A94-BCAB-9DB737CA705B}" dt="2022-08-30T09:24:42.452" v="2632"/>
          <ac:spMkLst>
            <pc:docMk/>
            <pc:sldMk cId="1499675187" sldId="3436"/>
            <ac:spMk id="9" creationId="{E4073296-D1E5-A3BE-58ED-C157475D081B}"/>
          </ac:spMkLst>
        </pc:spChg>
      </pc:sldChg>
      <pc:sldChg chg="add del setBg">
        <pc:chgData name="Alexis Kinzelin" userId="e9f19f77-3c43-45b4-aa40-e880244cb77c" providerId="ADAL" clId="{6FBAEA7B-492C-4A94-BCAB-9DB737CA705B}" dt="2022-08-30T09:15:21.011" v="2582"/>
        <pc:sldMkLst>
          <pc:docMk/>
          <pc:sldMk cId="2988400211" sldId="3436"/>
        </pc:sldMkLst>
      </pc:sldChg>
      <pc:sldChg chg="add del setBg">
        <pc:chgData name="Alexis Kinzelin" userId="e9f19f77-3c43-45b4-aa40-e880244cb77c" providerId="ADAL" clId="{6FBAEA7B-492C-4A94-BCAB-9DB737CA705B}" dt="2022-08-30T09:15:28.124" v="2585"/>
        <pc:sldMkLst>
          <pc:docMk/>
          <pc:sldMk cId="1073519361" sldId="3437"/>
        </pc:sldMkLst>
      </pc:sldChg>
      <pc:sldChg chg="addSp delSp modSp add del mod">
        <pc:chgData name="Alexis Kinzelin" userId="e9f19f77-3c43-45b4-aa40-e880244cb77c" providerId="ADAL" clId="{6FBAEA7B-492C-4A94-BCAB-9DB737CA705B}" dt="2022-08-30T09:36:07.463" v="2774" actId="47"/>
        <pc:sldMkLst>
          <pc:docMk/>
          <pc:sldMk cId="1454701830" sldId="3437"/>
        </pc:sldMkLst>
        <pc:inkChg chg="add mod">
          <ac:chgData name="Alexis Kinzelin" userId="e9f19f77-3c43-45b4-aa40-e880244cb77c" providerId="ADAL" clId="{6FBAEA7B-492C-4A94-BCAB-9DB737CA705B}" dt="2022-08-30T09:15:39.457" v="2588" actId="1076"/>
          <ac:inkMkLst>
            <pc:docMk/>
            <pc:sldMk cId="1454701830" sldId="3437"/>
            <ac:inkMk id="7" creationId="{64C08B9A-1267-0FC3-B4AB-C586786BDB63}"/>
          </ac:inkMkLst>
        </pc:inkChg>
        <pc:inkChg chg="add del mod">
          <ac:chgData name="Alexis Kinzelin" userId="e9f19f77-3c43-45b4-aa40-e880244cb77c" providerId="ADAL" clId="{6FBAEA7B-492C-4A94-BCAB-9DB737CA705B}" dt="2022-08-30T09:24:07.673" v="2629" actId="478"/>
          <ac:inkMkLst>
            <pc:docMk/>
            <pc:sldMk cId="1454701830" sldId="3437"/>
            <ac:inkMk id="10" creationId="{F09FE15C-37CF-D844-C11B-2C4A3494224A}"/>
          </ac:inkMkLst>
        </pc:inkChg>
      </pc:sldChg>
      <pc:sldChg chg="addSp modSp add mod modNotesTx">
        <pc:chgData name="Alexis Kinzelin" userId="e9f19f77-3c43-45b4-aa40-e880244cb77c" providerId="ADAL" clId="{6FBAEA7B-492C-4A94-BCAB-9DB737CA705B}" dt="2022-08-30T16:27:02.868" v="5779"/>
        <pc:sldMkLst>
          <pc:docMk/>
          <pc:sldMk cId="204005903" sldId="3438"/>
        </pc:sldMkLst>
        <pc:inkChg chg="add mod">
          <ac:chgData name="Alexis Kinzelin" userId="e9f19f77-3c43-45b4-aa40-e880244cb77c" providerId="ADAL" clId="{6FBAEA7B-492C-4A94-BCAB-9DB737CA705B}" dt="2022-08-30T09:35:17.585" v="2757" actId="1076"/>
          <ac:inkMkLst>
            <pc:docMk/>
            <pc:sldMk cId="204005903" sldId="3438"/>
            <ac:inkMk id="2" creationId="{F8109BF0-D8C1-4876-117B-0342B9598AA1}"/>
          </ac:inkMkLst>
        </pc:inkChg>
      </pc:sldChg>
      <pc:sldChg chg="add del setBg">
        <pc:chgData name="Alexis Kinzelin" userId="e9f19f77-3c43-45b4-aa40-e880244cb77c" providerId="ADAL" clId="{6FBAEA7B-492C-4A94-BCAB-9DB737CA705B}" dt="2022-08-30T09:34:53.702" v="2745"/>
        <pc:sldMkLst>
          <pc:docMk/>
          <pc:sldMk cId="1221795682" sldId="3438"/>
        </pc:sldMkLst>
      </pc:sldChg>
      <pc:sldChg chg="add del setBg">
        <pc:chgData name="Alexis Kinzelin" userId="e9f19f77-3c43-45b4-aa40-e880244cb77c" providerId="ADAL" clId="{6FBAEA7B-492C-4A94-BCAB-9DB737CA705B}" dt="2022-08-30T09:25:06.284" v="2633" actId="47"/>
        <pc:sldMkLst>
          <pc:docMk/>
          <pc:sldMk cId="2131947368" sldId="3438"/>
        </pc:sldMkLst>
      </pc:sldChg>
      <pc:sldChg chg="add del setBg">
        <pc:chgData name="Alexis Kinzelin" userId="e9f19f77-3c43-45b4-aa40-e880244cb77c" providerId="ADAL" clId="{6FBAEA7B-492C-4A94-BCAB-9DB737CA705B}" dt="2022-08-30T09:35:32.334" v="2760"/>
        <pc:sldMkLst>
          <pc:docMk/>
          <pc:sldMk cId="728741059" sldId="3439"/>
        </pc:sldMkLst>
      </pc:sldChg>
      <pc:sldChg chg="addSp modSp add mod modNotesTx">
        <pc:chgData name="Alexis Kinzelin" userId="e9f19f77-3c43-45b4-aa40-e880244cb77c" providerId="ADAL" clId="{6FBAEA7B-492C-4A94-BCAB-9DB737CA705B}" dt="2022-08-30T16:26:56.118" v="5778" actId="20577"/>
        <pc:sldMkLst>
          <pc:docMk/>
          <pc:sldMk cId="2521338931" sldId="3439"/>
        </pc:sldMkLst>
        <pc:inkChg chg="add mod">
          <ac:chgData name="Alexis Kinzelin" userId="e9f19f77-3c43-45b4-aa40-e880244cb77c" providerId="ADAL" clId="{6FBAEA7B-492C-4A94-BCAB-9DB737CA705B}" dt="2022-08-30T09:35:44.127" v="2764" actId="1076"/>
          <ac:inkMkLst>
            <pc:docMk/>
            <pc:sldMk cId="2521338931" sldId="3439"/>
            <ac:inkMk id="4" creationId="{7A688B54-CC16-F1E2-619F-9125BC0684FE}"/>
          </ac:inkMkLst>
        </pc:inkChg>
      </pc:sldChg>
      <pc:sldChg chg="addSp modSp add mod modNotesTx">
        <pc:chgData name="Alexis Kinzelin" userId="e9f19f77-3c43-45b4-aa40-e880244cb77c" providerId="ADAL" clId="{6FBAEA7B-492C-4A94-BCAB-9DB737CA705B}" dt="2022-08-31T08:32:26.565" v="8227"/>
        <pc:sldMkLst>
          <pc:docMk/>
          <pc:sldMk cId="2421853279" sldId="3440"/>
        </pc:sldMkLst>
        <pc:inkChg chg="add mod">
          <ac:chgData name="Alexis Kinzelin" userId="e9f19f77-3c43-45b4-aa40-e880244cb77c" providerId="ADAL" clId="{6FBAEA7B-492C-4A94-BCAB-9DB737CA705B}" dt="2022-08-30T09:36:00.778" v="2770" actId="1076"/>
          <ac:inkMkLst>
            <pc:docMk/>
            <pc:sldMk cId="2421853279" sldId="3440"/>
            <ac:inkMk id="6" creationId="{252A7A87-ED0A-63E5-DB60-41650148921B}"/>
          </ac:inkMkLst>
        </pc:inkChg>
      </pc:sldChg>
      <pc:sldChg chg="add del setBg">
        <pc:chgData name="Alexis Kinzelin" userId="e9f19f77-3c43-45b4-aa40-e880244cb77c" providerId="ADAL" clId="{6FBAEA7B-492C-4A94-BCAB-9DB737CA705B}" dt="2022-08-30T09:35:49.528" v="2766"/>
        <pc:sldMkLst>
          <pc:docMk/>
          <pc:sldMk cId="3559906324" sldId="3440"/>
        </pc:sldMkLst>
      </pc:sldChg>
      <pc:sldChg chg="add del setBg">
        <pc:chgData name="Alexis Kinzelin" userId="e9f19f77-3c43-45b4-aa40-e880244cb77c" providerId="ADAL" clId="{6FBAEA7B-492C-4A94-BCAB-9DB737CA705B}" dt="2022-08-30T09:36:06.226" v="2772"/>
        <pc:sldMkLst>
          <pc:docMk/>
          <pc:sldMk cId="2749888731" sldId="3441"/>
        </pc:sldMkLst>
      </pc:sldChg>
      <pc:sldChg chg="addSp modSp add mod modNotesTx">
        <pc:chgData name="Alexis Kinzelin" userId="e9f19f77-3c43-45b4-aa40-e880244cb77c" providerId="ADAL" clId="{6FBAEA7B-492C-4A94-BCAB-9DB737CA705B}" dt="2022-08-30T16:27:12.856" v="5780"/>
        <pc:sldMkLst>
          <pc:docMk/>
          <pc:sldMk cId="3562976106" sldId="3441"/>
        </pc:sldMkLst>
        <pc:inkChg chg="add mod">
          <ac:chgData name="Alexis Kinzelin" userId="e9f19f77-3c43-45b4-aa40-e880244cb77c" providerId="ADAL" clId="{6FBAEA7B-492C-4A94-BCAB-9DB737CA705B}" dt="2022-08-30T09:36:17.586" v="2776" actId="1076"/>
          <ac:inkMkLst>
            <pc:docMk/>
            <pc:sldMk cId="3562976106" sldId="3441"/>
            <ac:inkMk id="7" creationId="{56B9E85E-450F-63F5-8552-9FBACD563C6A}"/>
          </ac:inkMkLst>
        </pc:inkChg>
      </pc:sldChg>
      <pc:sldChg chg="add del setBg">
        <pc:chgData name="Alexis Kinzelin" userId="e9f19f77-3c43-45b4-aa40-e880244cb77c" providerId="ADAL" clId="{6FBAEA7B-492C-4A94-BCAB-9DB737CA705B}" dt="2022-08-30T09:36:25.479" v="2778"/>
        <pc:sldMkLst>
          <pc:docMk/>
          <pc:sldMk cId="541395387" sldId="3442"/>
        </pc:sldMkLst>
      </pc:sldChg>
      <pc:sldChg chg="addSp modSp add mod modNotesTx">
        <pc:chgData name="Alexis Kinzelin" userId="e9f19f77-3c43-45b4-aa40-e880244cb77c" providerId="ADAL" clId="{6FBAEA7B-492C-4A94-BCAB-9DB737CA705B}" dt="2022-08-30T16:27:17.347" v="5781"/>
        <pc:sldMkLst>
          <pc:docMk/>
          <pc:sldMk cId="1057803387" sldId="3442"/>
        </pc:sldMkLst>
        <pc:inkChg chg="add mod">
          <ac:chgData name="Alexis Kinzelin" userId="e9f19f77-3c43-45b4-aa40-e880244cb77c" providerId="ADAL" clId="{6FBAEA7B-492C-4A94-BCAB-9DB737CA705B}" dt="2022-08-30T09:36:35.364" v="2781" actId="1076"/>
          <ac:inkMkLst>
            <pc:docMk/>
            <pc:sldMk cId="1057803387" sldId="3442"/>
            <ac:inkMk id="10" creationId="{94FD1908-008C-43C0-1487-F677A8F2E2CF}"/>
          </ac:inkMkLst>
        </pc:inkChg>
      </pc:sldChg>
      <pc:sldChg chg="modSp add mod modNotesTx">
        <pc:chgData name="Alexis Kinzelin" userId="e9f19f77-3c43-45b4-aa40-e880244cb77c" providerId="ADAL" clId="{6FBAEA7B-492C-4A94-BCAB-9DB737CA705B}" dt="2022-08-31T08:49:18.008" v="8229" actId="6549"/>
        <pc:sldMkLst>
          <pc:docMk/>
          <pc:sldMk cId="1476996580" sldId="3443"/>
        </pc:sldMkLst>
        <pc:spChg chg="mod">
          <ac:chgData name="Alexis Kinzelin" userId="e9f19f77-3c43-45b4-aa40-e880244cb77c" providerId="ADAL" clId="{6FBAEA7B-492C-4A94-BCAB-9DB737CA705B}" dt="2022-08-30T09:36:53.272" v="2790" actId="20577"/>
          <ac:spMkLst>
            <pc:docMk/>
            <pc:sldMk cId="1476996580" sldId="3443"/>
            <ac:spMk id="9" creationId="{E4073296-D1E5-A3BE-58ED-C157475D081B}"/>
          </ac:spMkLst>
        </pc:spChg>
      </pc:sldChg>
      <pc:sldChg chg="add del setBg">
        <pc:chgData name="Alexis Kinzelin" userId="e9f19f77-3c43-45b4-aa40-e880244cb77c" providerId="ADAL" clId="{6FBAEA7B-492C-4A94-BCAB-9DB737CA705B}" dt="2022-08-30T09:36:43.351" v="2783"/>
        <pc:sldMkLst>
          <pc:docMk/>
          <pc:sldMk cId="3181755591" sldId="3443"/>
        </pc:sldMkLst>
      </pc:sldChg>
      <pc:sldChg chg="addSp modSp add mod modNotesTx">
        <pc:chgData name="Alexis Kinzelin" userId="e9f19f77-3c43-45b4-aa40-e880244cb77c" providerId="ADAL" clId="{6FBAEA7B-492C-4A94-BCAB-9DB737CA705B}" dt="2022-08-30T16:27:21.095" v="5782"/>
        <pc:sldMkLst>
          <pc:docMk/>
          <pc:sldMk cId="1381434521" sldId="3444"/>
        </pc:sldMkLst>
        <pc:inkChg chg="add mod">
          <ac:chgData name="Alexis Kinzelin" userId="e9f19f77-3c43-45b4-aa40-e880244cb77c" providerId="ADAL" clId="{6FBAEA7B-492C-4A94-BCAB-9DB737CA705B}" dt="2022-08-30T09:37:17.668" v="2792" actId="1076"/>
          <ac:inkMkLst>
            <pc:docMk/>
            <pc:sldMk cId="1381434521" sldId="3444"/>
            <ac:inkMk id="11" creationId="{86B2A7CD-9160-73B2-2642-C815C7AE234A}"/>
          </ac:inkMkLst>
        </pc:inkChg>
      </pc:sldChg>
      <pc:sldChg chg="add del setBg">
        <pc:chgData name="Alexis Kinzelin" userId="e9f19f77-3c43-45b4-aa40-e880244cb77c" providerId="ADAL" clId="{6FBAEA7B-492C-4A94-BCAB-9DB737CA705B}" dt="2022-08-30T09:36:43.351" v="2783"/>
        <pc:sldMkLst>
          <pc:docMk/>
          <pc:sldMk cId="3980374573" sldId="3444"/>
        </pc:sldMkLst>
      </pc:sldChg>
      <pc:sldChg chg="modSp add mod modNotesTx">
        <pc:chgData name="Alexis Kinzelin" userId="e9f19f77-3c43-45b4-aa40-e880244cb77c" providerId="ADAL" clId="{6FBAEA7B-492C-4A94-BCAB-9DB737CA705B}" dt="2022-08-31T08:29:55.497" v="8203" actId="6549"/>
        <pc:sldMkLst>
          <pc:docMk/>
          <pc:sldMk cId="1689541698" sldId="3445"/>
        </pc:sldMkLst>
        <pc:spChg chg="mod">
          <ac:chgData name="Alexis Kinzelin" userId="e9f19f77-3c43-45b4-aa40-e880244cb77c" providerId="ADAL" clId="{6FBAEA7B-492C-4A94-BCAB-9DB737CA705B}" dt="2022-08-30T09:37:34.067" v="2806" actId="20577"/>
          <ac:spMkLst>
            <pc:docMk/>
            <pc:sldMk cId="1689541698" sldId="3445"/>
            <ac:spMk id="9" creationId="{E4073296-D1E5-A3BE-58ED-C157475D081B}"/>
          </ac:spMkLst>
        </pc:spChg>
      </pc:sldChg>
      <pc:sldChg chg="add del setBg">
        <pc:chgData name="Alexis Kinzelin" userId="e9f19f77-3c43-45b4-aa40-e880244cb77c" providerId="ADAL" clId="{6FBAEA7B-492C-4A94-BCAB-9DB737CA705B}" dt="2022-08-30T09:37:24.422" v="2794"/>
        <pc:sldMkLst>
          <pc:docMk/>
          <pc:sldMk cId="4293101528" sldId="3445"/>
        </pc:sldMkLst>
      </pc:sldChg>
      <pc:sldChg chg="add del setBg">
        <pc:chgData name="Alexis Kinzelin" userId="e9f19f77-3c43-45b4-aa40-e880244cb77c" providerId="ADAL" clId="{6FBAEA7B-492C-4A94-BCAB-9DB737CA705B}" dt="2022-08-30T09:37:24.422" v="2794"/>
        <pc:sldMkLst>
          <pc:docMk/>
          <pc:sldMk cId="3707987543" sldId="3446"/>
        </pc:sldMkLst>
      </pc:sldChg>
      <pc:sldChg chg="addSp modSp add mod modNotesTx">
        <pc:chgData name="Alexis Kinzelin" userId="e9f19f77-3c43-45b4-aa40-e880244cb77c" providerId="ADAL" clId="{6FBAEA7B-492C-4A94-BCAB-9DB737CA705B}" dt="2022-08-30T16:27:24.275" v="5783"/>
        <pc:sldMkLst>
          <pc:docMk/>
          <pc:sldMk cId="4043227365" sldId="3446"/>
        </pc:sldMkLst>
        <pc:inkChg chg="add mod">
          <ac:chgData name="Alexis Kinzelin" userId="e9f19f77-3c43-45b4-aa40-e880244cb77c" providerId="ADAL" clId="{6FBAEA7B-492C-4A94-BCAB-9DB737CA705B}" dt="2022-08-30T09:37:51.031" v="2808" actId="1076"/>
          <ac:inkMkLst>
            <pc:docMk/>
            <pc:sldMk cId="4043227365" sldId="3446"/>
            <ac:inkMk id="14" creationId="{D2156CBF-4884-E654-0501-67040A456A0F}"/>
          </ac:inkMkLst>
        </pc:inkChg>
      </pc:sldChg>
      <pc:sldChg chg="addSp delSp modSp add mod modNotesTx">
        <pc:chgData name="Alexis Kinzelin" userId="e9f19f77-3c43-45b4-aa40-e880244cb77c" providerId="ADAL" clId="{6FBAEA7B-492C-4A94-BCAB-9DB737CA705B}" dt="2022-08-31T08:49:31.808" v="8230" actId="6549"/>
        <pc:sldMkLst>
          <pc:docMk/>
          <pc:sldMk cId="2070449981" sldId="3447"/>
        </pc:sldMkLst>
        <pc:spChg chg="mod">
          <ac:chgData name="Alexis Kinzelin" userId="e9f19f77-3c43-45b4-aa40-e880244cb77c" providerId="ADAL" clId="{6FBAEA7B-492C-4A94-BCAB-9DB737CA705B}" dt="2022-08-30T09:38:29.261" v="2830" actId="20577"/>
          <ac:spMkLst>
            <pc:docMk/>
            <pc:sldMk cId="2070449981" sldId="3447"/>
            <ac:spMk id="9" creationId="{E4073296-D1E5-A3BE-58ED-C157475D081B}"/>
          </ac:spMkLst>
        </pc:spChg>
        <pc:spChg chg="add del">
          <ac:chgData name="Alexis Kinzelin" userId="e9f19f77-3c43-45b4-aa40-e880244cb77c" providerId="ADAL" clId="{6FBAEA7B-492C-4A94-BCAB-9DB737CA705B}" dt="2022-08-30T18:04:13.174" v="7318" actId="22"/>
          <ac:spMkLst>
            <pc:docMk/>
            <pc:sldMk cId="2070449981" sldId="3447"/>
            <ac:spMk id="17" creationId="{CF8CF44C-8FEA-6CA4-2BDD-F2414F487FA6}"/>
          </ac:spMkLst>
        </pc:spChg>
        <pc:spChg chg="add del">
          <ac:chgData name="Alexis Kinzelin" userId="e9f19f77-3c43-45b4-aa40-e880244cb77c" providerId="ADAL" clId="{6FBAEA7B-492C-4A94-BCAB-9DB737CA705B}" dt="2022-08-30T18:04:12.833" v="7317" actId="22"/>
          <ac:spMkLst>
            <pc:docMk/>
            <pc:sldMk cId="2070449981" sldId="3447"/>
            <ac:spMk id="19" creationId="{85622E64-C758-B05F-5B99-5560860EB3A1}"/>
          </ac:spMkLst>
        </pc:spChg>
      </pc:sldChg>
      <pc:sldChg chg="add del setBg">
        <pc:chgData name="Alexis Kinzelin" userId="e9f19f77-3c43-45b4-aa40-e880244cb77c" providerId="ADAL" clId="{6FBAEA7B-492C-4A94-BCAB-9DB737CA705B}" dt="2022-08-30T09:38:22.145" v="2812"/>
        <pc:sldMkLst>
          <pc:docMk/>
          <pc:sldMk cId="2908121421" sldId="3447"/>
        </pc:sldMkLst>
      </pc:sldChg>
      <pc:sldChg chg="add del setBg">
        <pc:chgData name="Alexis Kinzelin" userId="e9f19f77-3c43-45b4-aa40-e880244cb77c" providerId="ADAL" clId="{6FBAEA7B-492C-4A94-BCAB-9DB737CA705B}" dt="2022-08-30T09:38:22.145" v="2812"/>
        <pc:sldMkLst>
          <pc:docMk/>
          <pc:sldMk cId="852314134" sldId="3448"/>
        </pc:sldMkLst>
      </pc:sldChg>
      <pc:sldChg chg="addSp modSp add mod modNotesTx">
        <pc:chgData name="Alexis Kinzelin" userId="e9f19f77-3c43-45b4-aa40-e880244cb77c" providerId="ADAL" clId="{6FBAEA7B-492C-4A94-BCAB-9DB737CA705B}" dt="2022-08-30T16:27:28.643" v="5784"/>
        <pc:sldMkLst>
          <pc:docMk/>
          <pc:sldMk cId="3594400662" sldId="3448"/>
        </pc:sldMkLst>
        <pc:inkChg chg="add mod">
          <ac:chgData name="Alexis Kinzelin" userId="e9f19f77-3c43-45b4-aa40-e880244cb77c" providerId="ADAL" clId="{6FBAEA7B-492C-4A94-BCAB-9DB737CA705B}" dt="2022-08-30T09:38:43.817" v="2832" actId="1076"/>
          <ac:inkMkLst>
            <pc:docMk/>
            <pc:sldMk cId="3594400662" sldId="3448"/>
            <ac:inkMk id="15" creationId="{163B051F-B928-10D3-615D-D5496814DDF9}"/>
          </ac:inkMkLst>
        </pc:inkChg>
      </pc:sldChg>
      <pc:sldChg chg="addSp delSp modSp add mod delAnim modNotesTx">
        <pc:chgData name="Alexis Kinzelin" userId="e9f19f77-3c43-45b4-aa40-e880244cb77c" providerId="ADAL" clId="{6FBAEA7B-492C-4A94-BCAB-9DB737CA705B}" dt="2022-08-30T10:28:31.621" v="2919" actId="1076"/>
        <pc:sldMkLst>
          <pc:docMk/>
          <pc:sldMk cId="281785456" sldId="3449"/>
        </pc:sldMkLst>
        <pc:spChg chg="del">
          <ac:chgData name="Alexis Kinzelin" userId="e9f19f77-3c43-45b4-aa40-e880244cb77c" providerId="ADAL" clId="{6FBAEA7B-492C-4A94-BCAB-9DB737CA705B}" dt="2022-08-30T10:21:32.447" v="2839" actId="478"/>
          <ac:spMkLst>
            <pc:docMk/>
            <pc:sldMk cId="281785456" sldId="3449"/>
            <ac:spMk id="14" creationId="{00000000-0000-0000-0000-000000000000}"/>
          </ac:spMkLst>
        </pc:spChg>
        <pc:spChg chg="del">
          <ac:chgData name="Alexis Kinzelin" userId="e9f19f77-3c43-45b4-aa40-e880244cb77c" providerId="ADAL" clId="{6FBAEA7B-492C-4A94-BCAB-9DB737CA705B}" dt="2022-08-30T10:21:32.447" v="2839" actId="478"/>
          <ac:spMkLst>
            <pc:docMk/>
            <pc:sldMk cId="281785456" sldId="3449"/>
            <ac:spMk id="15" creationId="{00000000-0000-0000-0000-000000000000}"/>
          </ac:spMkLst>
        </pc:spChg>
        <pc:spChg chg="add del">
          <ac:chgData name="Alexis Kinzelin" userId="e9f19f77-3c43-45b4-aa40-e880244cb77c" providerId="ADAL" clId="{6FBAEA7B-492C-4A94-BCAB-9DB737CA705B}" dt="2022-08-30T10:26:57.645" v="2898" actId="22"/>
          <ac:spMkLst>
            <pc:docMk/>
            <pc:sldMk cId="281785456" sldId="3449"/>
            <ac:spMk id="26" creationId="{D2062580-D1AE-201F-43A9-1B32E3C7F379}"/>
          </ac:spMkLst>
        </pc:spChg>
        <pc:spChg chg="add mod">
          <ac:chgData name="Alexis Kinzelin" userId="e9f19f77-3c43-45b4-aa40-e880244cb77c" providerId="ADAL" clId="{6FBAEA7B-492C-4A94-BCAB-9DB737CA705B}" dt="2022-08-30T10:27:55.754" v="2917" actId="1076"/>
          <ac:spMkLst>
            <pc:docMk/>
            <pc:sldMk cId="281785456" sldId="3449"/>
            <ac:spMk id="28" creationId="{36FF1524-4AC9-8457-1B37-047D3806672B}"/>
          </ac:spMkLst>
        </pc:spChg>
        <pc:grpChg chg="del">
          <ac:chgData name="Alexis Kinzelin" userId="e9f19f77-3c43-45b4-aa40-e880244cb77c" providerId="ADAL" clId="{6FBAEA7B-492C-4A94-BCAB-9DB737CA705B}" dt="2022-08-30T09:39:34.133" v="2838" actId="478"/>
          <ac:grpSpMkLst>
            <pc:docMk/>
            <pc:sldMk cId="281785456" sldId="3449"/>
            <ac:grpSpMk id="2" creationId="{C7A716A7-797E-25C5-2998-D4C7531E54CA}"/>
          </ac:grpSpMkLst>
        </pc:grpChg>
        <pc:grpChg chg="add mod">
          <ac:chgData name="Alexis Kinzelin" userId="e9f19f77-3c43-45b4-aa40-e880244cb77c" providerId="ADAL" clId="{6FBAEA7B-492C-4A94-BCAB-9DB737CA705B}" dt="2022-08-30T10:28:03.749" v="2918" actId="1076"/>
          <ac:grpSpMkLst>
            <pc:docMk/>
            <pc:sldMk cId="281785456" sldId="3449"/>
            <ac:grpSpMk id="24" creationId="{49EBDD15-55AC-4B2D-3723-2562D0641C8E}"/>
          </ac:grpSpMkLst>
        </pc:grpChg>
        <pc:picChg chg="del">
          <ac:chgData name="Alexis Kinzelin" userId="e9f19f77-3c43-45b4-aa40-e880244cb77c" providerId="ADAL" clId="{6FBAEA7B-492C-4A94-BCAB-9DB737CA705B}" dt="2022-08-30T10:21:32.447" v="2839" actId="478"/>
          <ac:picMkLst>
            <pc:docMk/>
            <pc:sldMk cId="281785456" sldId="3449"/>
            <ac:picMk id="3"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4" creationId="{00000000-0000-0000-0000-000000000000}"/>
          </ac:picMkLst>
        </pc:picChg>
        <pc:picChg chg="mod">
          <ac:chgData name="Alexis Kinzelin" userId="e9f19f77-3c43-45b4-aa40-e880244cb77c" providerId="ADAL" clId="{6FBAEA7B-492C-4A94-BCAB-9DB737CA705B}" dt="2022-08-30T10:28:31.621" v="2919" actId="1076"/>
          <ac:picMkLst>
            <pc:docMk/>
            <pc:sldMk cId="281785456" sldId="3449"/>
            <ac:picMk id="5"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6"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0" creationId="{00000000-0000-0000-0000-000000000000}"/>
          </ac:picMkLst>
        </pc:picChg>
        <pc:picChg chg="mod">
          <ac:chgData name="Alexis Kinzelin" userId="e9f19f77-3c43-45b4-aa40-e880244cb77c" providerId="ADAL" clId="{6FBAEA7B-492C-4A94-BCAB-9DB737CA705B}" dt="2022-08-30T10:28:03.749" v="2918" actId="1076"/>
          <ac:picMkLst>
            <pc:docMk/>
            <pc:sldMk cId="281785456" sldId="3449"/>
            <ac:picMk id="11"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2" creationId="{00000000-0000-0000-0000-000000000000}"/>
          </ac:picMkLst>
        </pc:picChg>
        <pc:picChg chg="del">
          <ac:chgData name="Alexis Kinzelin" userId="e9f19f77-3c43-45b4-aa40-e880244cb77c" providerId="ADAL" clId="{6FBAEA7B-492C-4A94-BCAB-9DB737CA705B}" dt="2022-08-30T10:21:32.447" v="2839" actId="478"/>
          <ac:picMkLst>
            <pc:docMk/>
            <pc:sldMk cId="281785456" sldId="3449"/>
            <ac:picMk id="13" creationId="{00000000-0000-0000-0000-000000000000}"/>
          </ac:picMkLst>
        </pc:picChg>
        <pc:picChg chg="add del mod">
          <ac:chgData name="Alexis Kinzelin" userId="e9f19f77-3c43-45b4-aa40-e880244cb77c" providerId="ADAL" clId="{6FBAEA7B-492C-4A94-BCAB-9DB737CA705B}" dt="2022-08-30T10:25:37.554" v="2857" actId="478"/>
          <ac:picMkLst>
            <pc:docMk/>
            <pc:sldMk cId="281785456" sldId="3449"/>
            <ac:picMk id="17" creationId="{1CC4F01C-608F-9D12-92B0-3EEB36D6534C}"/>
          </ac:picMkLst>
        </pc:picChg>
        <pc:picChg chg="add del mod">
          <ac:chgData name="Alexis Kinzelin" userId="e9f19f77-3c43-45b4-aa40-e880244cb77c" providerId="ADAL" clId="{6FBAEA7B-492C-4A94-BCAB-9DB737CA705B}" dt="2022-08-30T10:22:11.082" v="2847" actId="478"/>
          <ac:picMkLst>
            <pc:docMk/>
            <pc:sldMk cId="281785456" sldId="3449"/>
            <ac:picMk id="19" creationId="{F0D809D6-7C6D-9336-819B-57B52CF54556}"/>
          </ac:picMkLst>
        </pc:picChg>
        <pc:picChg chg="add mod">
          <ac:chgData name="Alexis Kinzelin" userId="e9f19f77-3c43-45b4-aa40-e880244cb77c" providerId="ADAL" clId="{6FBAEA7B-492C-4A94-BCAB-9DB737CA705B}" dt="2022-08-30T10:26:08.723" v="2884" actId="1037"/>
          <ac:picMkLst>
            <pc:docMk/>
            <pc:sldMk cId="281785456" sldId="3449"/>
            <ac:picMk id="21" creationId="{DE5C9B9B-96EA-9B6D-0932-4282A77B42DD}"/>
          </ac:picMkLst>
        </pc:picChg>
        <pc:picChg chg="add mod">
          <ac:chgData name="Alexis Kinzelin" userId="e9f19f77-3c43-45b4-aa40-e880244cb77c" providerId="ADAL" clId="{6FBAEA7B-492C-4A94-BCAB-9DB737CA705B}" dt="2022-08-30T10:25:52.163" v="2863" actId="14100"/>
          <ac:picMkLst>
            <pc:docMk/>
            <pc:sldMk cId="281785456" sldId="3449"/>
            <ac:picMk id="23" creationId="{D3DDAD36-D343-8EFB-734D-7B02AC361455}"/>
          </ac:picMkLst>
        </pc:picChg>
        <pc:picChg chg="add">
          <ac:chgData name="Alexis Kinzelin" userId="e9f19f77-3c43-45b4-aa40-e880244cb77c" providerId="ADAL" clId="{6FBAEA7B-492C-4A94-BCAB-9DB737CA705B}" dt="2022-08-30T10:27:30.055" v="2915" actId="22"/>
          <ac:picMkLst>
            <pc:docMk/>
            <pc:sldMk cId="281785456" sldId="3449"/>
            <ac:picMk id="30" creationId="{DB691263-C8B2-4EC4-4A1F-D02A12197276}"/>
          </ac:picMkLst>
        </pc:picChg>
        <pc:picChg chg="add">
          <ac:chgData name="Alexis Kinzelin" userId="e9f19f77-3c43-45b4-aa40-e880244cb77c" providerId="ADAL" clId="{6FBAEA7B-492C-4A94-BCAB-9DB737CA705B}" dt="2022-08-30T10:27:30.055" v="2915" actId="22"/>
          <ac:picMkLst>
            <pc:docMk/>
            <pc:sldMk cId="281785456" sldId="3449"/>
            <ac:picMk id="32" creationId="{663C2731-20EE-997B-CC6D-8B8E9DF55BE2}"/>
          </ac:picMkLst>
        </pc:picChg>
        <pc:picChg chg="add">
          <ac:chgData name="Alexis Kinzelin" userId="e9f19f77-3c43-45b4-aa40-e880244cb77c" providerId="ADAL" clId="{6FBAEA7B-492C-4A94-BCAB-9DB737CA705B}" dt="2022-08-30T10:27:30.055" v="2915" actId="22"/>
          <ac:picMkLst>
            <pc:docMk/>
            <pc:sldMk cId="281785456" sldId="3449"/>
            <ac:picMk id="34" creationId="{6ED00DB2-027B-AEC0-6CE0-5450A4E5EF03}"/>
          </ac:picMkLst>
        </pc:picChg>
        <pc:picChg chg="add">
          <ac:chgData name="Alexis Kinzelin" userId="e9f19f77-3c43-45b4-aa40-e880244cb77c" providerId="ADAL" clId="{6FBAEA7B-492C-4A94-BCAB-9DB737CA705B}" dt="2022-08-30T10:27:30.055" v="2915" actId="22"/>
          <ac:picMkLst>
            <pc:docMk/>
            <pc:sldMk cId="281785456" sldId="3449"/>
            <ac:picMk id="36" creationId="{77565548-E5F7-6E1D-45E2-AC56C121D4C3}"/>
          </ac:picMkLst>
        </pc:picChg>
      </pc:sldChg>
      <pc:sldChg chg="add del setBg">
        <pc:chgData name="Alexis Kinzelin" userId="e9f19f77-3c43-45b4-aa40-e880244cb77c" providerId="ADAL" clId="{6FBAEA7B-492C-4A94-BCAB-9DB737CA705B}" dt="2022-08-30T09:39:26.062" v="2836"/>
        <pc:sldMkLst>
          <pc:docMk/>
          <pc:sldMk cId="1641535656" sldId="3449"/>
        </pc:sldMkLst>
      </pc:sldChg>
      <pc:sldChg chg="add del setBg modNotesTx">
        <pc:chgData name="Alexis Kinzelin" userId="e9f19f77-3c43-45b4-aa40-e880244cb77c" providerId="ADAL" clId="{6FBAEA7B-492C-4A94-BCAB-9DB737CA705B}" dt="2022-08-31T10:02:27.236" v="9735" actId="20577"/>
        <pc:sldMkLst>
          <pc:docMk/>
          <pc:sldMk cId="554901135" sldId="3450"/>
        </pc:sldMkLst>
      </pc:sldChg>
      <pc:sldChg chg="add del mod setBg modShow">
        <pc:chgData name="Alexis Kinzelin" userId="e9f19f77-3c43-45b4-aa40-e880244cb77c" providerId="ADAL" clId="{6FBAEA7B-492C-4A94-BCAB-9DB737CA705B}" dt="2022-08-31T09:56:22.550" v="9612" actId="47"/>
        <pc:sldMkLst>
          <pc:docMk/>
          <pc:sldMk cId="0" sldId="3451"/>
        </pc:sldMkLst>
      </pc:sldChg>
      <pc:sldChg chg="add del mod setBg modShow">
        <pc:chgData name="Alexis Kinzelin" userId="e9f19f77-3c43-45b4-aa40-e880244cb77c" providerId="ADAL" clId="{6FBAEA7B-492C-4A94-BCAB-9DB737CA705B}" dt="2022-08-31T09:56:22.550" v="9612" actId="47"/>
        <pc:sldMkLst>
          <pc:docMk/>
          <pc:sldMk cId="0" sldId="3452"/>
        </pc:sldMkLst>
      </pc:sldChg>
      <pc:sldChg chg="modSp add del mod">
        <pc:chgData name="Alexis Kinzelin" userId="e9f19f77-3c43-45b4-aa40-e880244cb77c" providerId="ADAL" clId="{6FBAEA7B-492C-4A94-BCAB-9DB737CA705B}" dt="2022-08-30T16:51:12.637" v="5988" actId="47"/>
        <pc:sldMkLst>
          <pc:docMk/>
          <pc:sldMk cId="1191978876" sldId="3453"/>
        </pc:sldMkLst>
        <pc:spChg chg="mod">
          <ac:chgData name="Alexis Kinzelin" userId="e9f19f77-3c43-45b4-aa40-e880244cb77c" providerId="ADAL" clId="{6FBAEA7B-492C-4A94-BCAB-9DB737CA705B}" dt="2022-08-30T10:33:33.839" v="2969" actId="20577"/>
          <ac:spMkLst>
            <pc:docMk/>
            <pc:sldMk cId="1191978876" sldId="3453"/>
            <ac:spMk id="8" creationId="{A6FA2FB3-48F9-52E4-F5ED-9E0FBC0737CD}"/>
          </ac:spMkLst>
        </pc:spChg>
      </pc:sldChg>
      <pc:sldChg chg="add del setBg">
        <pc:chgData name="Alexis Kinzelin" userId="e9f19f77-3c43-45b4-aa40-e880244cb77c" providerId="ADAL" clId="{6FBAEA7B-492C-4A94-BCAB-9DB737CA705B}" dt="2022-08-30T10:33:24.988" v="2941"/>
        <pc:sldMkLst>
          <pc:docMk/>
          <pc:sldMk cId="3514565647" sldId="3453"/>
        </pc:sldMkLst>
      </pc:sldChg>
      <pc:sldChg chg="addSp delSp modSp add mod ord delAnim modAnim">
        <pc:chgData name="Alexis Kinzelin" userId="e9f19f77-3c43-45b4-aa40-e880244cb77c" providerId="ADAL" clId="{6FBAEA7B-492C-4A94-BCAB-9DB737CA705B}" dt="2022-08-30T14:07:20.737" v="4198" actId="1035"/>
        <pc:sldMkLst>
          <pc:docMk/>
          <pc:sldMk cId="1065247564" sldId="3454"/>
        </pc:sldMkLst>
        <pc:spChg chg="add del mod">
          <ac:chgData name="Alexis Kinzelin" userId="e9f19f77-3c43-45b4-aa40-e880244cb77c" providerId="ADAL" clId="{6FBAEA7B-492C-4A94-BCAB-9DB737CA705B}" dt="2022-08-30T13:02:40.396" v="3809" actId="478"/>
          <ac:spMkLst>
            <pc:docMk/>
            <pc:sldMk cId="1065247564" sldId="3454"/>
            <ac:spMk id="3" creationId="{85DFC8E4-79D8-9E49-E47B-F472A146EDA1}"/>
          </ac:spMkLst>
        </pc:spChg>
        <pc:spChg chg="mod">
          <ac:chgData name="Alexis Kinzelin" userId="e9f19f77-3c43-45b4-aa40-e880244cb77c" providerId="ADAL" clId="{6FBAEA7B-492C-4A94-BCAB-9DB737CA705B}" dt="2022-08-30T14:07:20.737" v="4198" actId="1035"/>
          <ac:spMkLst>
            <pc:docMk/>
            <pc:sldMk cId="1065247564" sldId="3454"/>
            <ac:spMk id="4" creationId="{EBC83899-73F3-291C-B9D8-56F898DA1023}"/>
          </ac:spMkLst>
        </pc:spChg>
        <pc:spChg chg="mod">
          <ac:chgData name="Alexis Kinzelin" userId="e9f19f77-3c43-45b4-aa40-e880244cb77c" providerId="ADAL" clId="{6FBAEA7B-492C-4A94-BCAB-9DB737CA705B}" dt="2022-08-30T14:07:20.737" v="4198" actId="1035"/>
          <ac:spMkLst>
            <pc:docMk/>
            <pc:sldMk cId="1065247564" sldId="3454"/>
            <ac:spMk id="5" creationId="{B6132FF9-46C0-1F05-B1AE-42B9DB4E70EA}"/>
          </ac:spMkLst>
        </pc:spChg>
        <pc:spChg chg="mod">
          <ac:chgData name="Alexis Kinzelin" userId="e9f19f77-3c43-45b4-aa40-e880244cb77c" providerId="ADAL" clId="{6FBAEA7B-492C-4A94-BCAB-9DB737CA705B}" dt="2022-08-30T14:07:20.737" v="4198" actId="1035"/>
          <ac:spMkLst>
            <pc:docMk/>
            <pc:sldMk cId="1065247564" sldId="3454"/>
            <ac:spMk id="6" creationId="{F6CC05B5-1A5E-C70E-B72C-739E508E22F2}"/>
          </ac:spMkLst>
        </pc:spChg>
        <pc:spChg chg="mod">
          <ac:chgData name="Alexis Kinzelin" userId="e9f19f77-3c43-45b4-aa40-e880244cb77c" providerId="ADAL" clId="{6FBAEA7B-492C-4A94-BCAB-9DB737CA705B}" dt="2022-08-30T14:07:20.737" v="4198" actId="1035"/>
          <ac:spMkLst>
            <pc:docMk/>
            <pc:sldMk cId="1065247564" sldId="3454"/>
            <ac:spMk id="9" creationId="{8461B36C-FA93-A86A-03D9-5CAD75776B9C}"/>
          </ac:spMkLst>
        </pc:spChg>
        <pc:spChg chg="mod">
          <ac:chgData name="Alexis Kinzelin" userId="e9f19f77-3c43-45b4-aa40-e880244cb77c" providerId="ADAL" clId="{6FBAEA7B-492C-4A94-BCAB-9DB737CA705B}" dt="2022-08-30T14:07:20.737" v="4198" actId="1035"/>
          <ac:spMkLst>
            <pc:docMk/>
            <pc:sldMk cId="1065247564" sldId="3454"/>
            <ac:spMk id="10" creationId="{648B9AD7-3395-C0F2-3CCA-B2142BE356B0}"/>
          </ac:spMkLst>
        </pc:spChg>
        <pc:spChg chg="mod">
          <ac:chgData name="Alexis Kinzelin" userId="e9f19f77-3c43-45b4-aa40-e880244cb77c" providerId="ADAL" clId="{6FBAEA7B-492C-4A94-BCAB-9DB737CA705B}" dt="2022-08-30T14:07:20.737" v="4198" actId="1035"/>
          <ac:spMkLst>
            <pc:docMk/>
            <pc:sldMk cId="1065247564" sldId="3454"/>
            <ac:spMk id="12" creationId="{EC37FC8C-9440-2FCE-B9AE-43ED55EFEFBE}"/>
          </ac:spMkLst>
        </pc:spChg>
        <pc:spChg chg="mod">
          <ac:chgData name="Alexis Kinzelin" userId="e9f19f77-3c43-45b4-aa40-e880244cb77c" providerId="ADAL" clId="{6FBAEA7B-492C-4A94-BCAB-9DB737CA705B}" dt="2022-08-30T14:07:20.737" v="4198" actId="1035"/>
          <ac:spMkLst>
            <pc:docMk/>
            <pc:sldMk cId="1065247564" sldId="3454"/>
            <ac:spMk id="20" creationId="{AF4C6A6F-5E67-7B54-7F93-DDC9910F0484}"/>
          </ac:spMkLst>
        </pc:spChg>
        <pc:spChg chg="mod">
          <ac:chgData name="Alexis Kinzelin" userId="e9f19f77-3c43-45b4-aa40-e880244cb77c" providerId="ADAL" clId="{6FBAEA7B-492C-4A94-BCAB-9DB737CA705B}" dt="2022-08-30T14:07:20.737" v="4198" actId="1035"/>
          <ac:spMkLst>
            <pc:docMk/>
            <pc:sldMk cId="1065247564" sldId="3454"/>
            <ac:spMk id="24" creationId="{4C9F3D26-F8FE-229E-7973-FE8B22B666DF}"/>
          </ac:spMkLst>
        </pc:spChg>
        <pc:spChg chg="mod">
          <ac:chgData name="Alexis Kinzelin" userId="e9f19f77-3c43-45b4-aa40-e880244cb77c" providerId="ADAL" clId="{6FBAEA7B-492C-4A94-BCAB-9DB737CA705B}" dt="2022-08-30T14:07:20.737" v="4198" actId="1035"/>
          <ac:spMkLst>
            <pc:docMk/>
            <pc:sldMk cId="1065247564" sldId="3454"/>
            <ac:spMk id="26" creationId="{79EBBF23-E0A5-4CFA-2D85-F814FD2A3576}"/>
          </ac:spMkLst>
        </pc:spChg>
        <pc:spChg chg="mod">
          <ac:chgData name="Alexis Kinzelin" userId="e9f19f77-3c43-45b4-aa40-e880244cb77c" providerId="ADAL" clId="{6FBAEA7B-492C-4A94-BCAB-9DB737CA705B}" dt="2022-08-30T14:07:20.737" v="4198" actId="1035"/>
          <ac:spMkLst>
            <pc:docMk/>
            <pc:sldMk cId="1065247564" sldId="3454"/>
            <ac:spMk id="27" creationId="{269BF656-EBBC-AB24-5E88-9539C0F9BEA2}"/>
          </ac:spMkLst>
        </pc:spChg>
        <pc:spChg chg="mod">
          <ac:chgData name="Alexis Kinzelin" userId="e9f19f77-3c43-45b4-aa40-e880244cb77c" providerId="ADAL" clId="{6FBAEA7B-492C-4A94-BCAB-9DB737CA705B}" dt="2022-08-30T14:07:20.737" v="4198" actId="1035"/>
          <ac:spMkLst>
            <pc:docMk/>
            <pc:sldMk cId="1065247564" sldId="3454"/>
            <ac:spMk id="28" creationId="{24A890A4-FF39-CE4B-3F4B-C55FE8D62BB0}"/>
          </ac:spMkLst>
        </pc:spChg>
        <pc:spChg chg="mod">
          <ac:chgData name="Alexis Kinzelin" userId="e9f19f77-3c43-45b4-aa40-e880244cb77c" providerId="ADAL" clId="{6FBAEA7B-492C-4A94-BCAB-9DB737CA705B}" dt="2022-08-30T14:07:20.737" v="4198" actId="1035"/>
          <ac:spMkLst>
            <pc:docMk/>
            <pc:sldMk cId="1065247564" sldId="3454"/>
            <ac:spMk id="30" creationId="{F73461EA-EFF5-112E-344F-063847435B20}"/>
          </ac:spMkLst>
        </pc:spChg>
        <pc:spChg chg="mod">
          <ac:chgData name="Alexis Kinzelin" userId="e9f19f77-3c43-45b4-aa40-e880244cb77c" providerId="ADAL" clId="{6FBAEA7B-492C-4A94-BCAB-9DB737CA705B}" dt="2022-08-30T14:07:20.737" v="4198" actId="1035"/>
          <ac:spMkLst>
            <pc:docMk/>
            <pc:sldMk cId="1065247564" sldId="3454"/>
            <ac:spMk id="31" creationId="{45C96C7E-8F87-7B02-6932-15FDEED27B0A}"/>
          </ac:spMkLst>
        </pc:spChg>
        <pc:spChg chg="mod">
          <ac:chgData name="Alexis Kinzelin" userId="e9f19f77-3c43-45b4-aa40-e880244cb77c" providerId="ADAL" clId="{6FBAEA7B-492C-4A94-BCAB-9DB737CA705B}" dt="2022-08-30T14:07:20.737" v="4198" actId="1035"/>
          <ac:spMkLst>
            <pc:docMk/>
            <pc:sldMk cId="1065247564" sldId="3454"/>
            <ac:spMk id="32" creationId="{06146E77-175F-9D10-F328-215E831A3E4F}"/>
          </ac:spMkLst>
        </pc:spChg>
        <pc:spChg chg="mod">
          <ac:chgData name="Alexis Kinzelin" userId="e9f19f77-3c43-45b4-aa40-e880244cb77c" providerId="ADAL" clId="{6FBAEA7B-492C-4A94-BCAB-9DB737CA705B}" dt="2022-08-30T14:07:20.737" v="4198" actId="1035"/>
          <ac:spMkLst>
            <pc:docMk/>
            <pc:sldMk cId="1065247564" sldId="3454"/>
            <ac:spMk id="38" creationId="{B72417FB-4C1F-0486-C3F1-BA3D27E38F5B}"/>
          </ac:spMkLst>
        </pc:spChg>
        <pc:spChg chg="mod">
          <ac:chgData name="Alexis Kinzelin" userId="e9f19f77-3c43-45b4-aa40-e880244cb77c" providerId="ADAL" clId="{6FBAEA7B-492C-4A94-BCAB-9DB737CA705B}" dt="2022-08-30T14:07:20.737" v="4198" actId="1035"/>
          <ac:spMkLst>
            <pc:docMk/>
            <pc:sldMk cId="1065247564" sldId="3454"/>
            <ac:spMk id="39" creationId="{8386F5FB-A1CF-EEDD-23C4-2BE2DAA58A30}"/>
          </ac:spMkLst>
        </pc:spChg>
        <pc:spChg chg="mod">
          <ac:chgData name="Alexis Kinzelin" userId="e9f19f77-3c43-45b4-aa40-e880244cb77c" providerId="ADAL" clId="{6FBAEA7B-492C-4A94-BCAB-9DB737CA705B}" dt="2022-08-30T14:07:20.737" v="4198" actId="1035"/>
          <ac:spMkLst>
            <pc:docMk/>
            <pc:sldMk cId="1065247564" sldId="3454"/>
            <ac:spMk id="40" creationId="{167FF5D2-97F5-0C5B-B5E4-907A8D9DD53C}"/>
          </ac:spMkLst>
        </pc:spChg>
        <pc:spChg chg="mod">
          <ac:chgData name="Alexis Kinzelin" userId="e9f19f77-3c43-45b4-aa40-e880244cb77c" providerId="ADAL" clId="{6FBAEA7B-492C-4A94-BCAB-9DB737CA705B}" dt="2022-08-30T14:07:20.737" v="4198" actId="1035"/>
          <ac:spMkLst>
            <pc:docMk/>
            <pc:sldMk cId="1065247564" sldId="3454"/>
            <ac:spMk id="41" creationId="{DDBED6FD-61B3-4F38-9498-635F788843B3}"/>
          </ac:spMkLst>
        </pc:spChg>
        <pc:spChg chg="mod">
          <ac:chgData name="Alexis Kinzelin" userId="e9f19f77-3c43-45b4-aa40-e880244cb77c" providerId="ADAL" clId="{6FBAEA7B-492C-4A94-BCAB-9DB737CA705B}" dt="2022-08-30T14:07:20.737" v="4198" actId="1035"/>
          <ac:spMkLst>
            <pc:docMk/>
            <pc:sldMk cId="1065247564" sldId="3454"/>
            <ac:spMk id="42" creationId="{0FF4F1B4-0ED6-4BFC-6C90-BA98195217F1}"/>
          </ac:spMkLst>
        </pc:spChg>
        <pc:spChg chg="mod">
          <ac:chgData name="Alexis Kinzelin" userId="e9f19f77-3c43-45b4-aa40-e880244cb77c" providerId="ADAL" clId="{6FBAEA7B-492C-4A94-BCAB-9DB737CA705B}" dt="2022-08-30T14:07:20.737" v="4198" actId="1035"/>
          <ac:spMkLst>
            <pc:docMk/>
            <pc:sldMk cId="1065247564" sldId="3454"/>
            <ac:spMk id="43" creationId="{5C96E59B-E443-1842-5255-104552DAD1FC}"/>
          </ac:spMkLst>
        </pc:spChg>
        <pc:spChg chg="mod">
          <ac:chgData name="Alexis Kinzelin" userId="e9f19f77-3c43-45b4-aa40-e880244cb77c" providerId="ADAL" clId="{6FBAEA7B-492C-4A94-BCAB-9DB737CA705B}" dt="2022-08-30T14:07:20.737" v="4198" actId="1035"/>
          <ac:spMkLst>
            <pc:docMk/>
            <pc:sldMk cId="1065247564" sldId="3454"/>
            <ac:spMk id="44" creationId="{EF9D4DAB-215E-47AB-AEB1-52144619D6D8}"/>
          </ac:spMkLst>
        </pc:spChg>
        <pc:spChg chg="add mod">
          <ac:chgData name="Alexis Kinzelin" userId="e9f19f77-3c43-45b4-aa40-e880244cb77c" providerId="ADAL" clId="{6FBAEA7B-492C-4A94-BCAB-9DB737CA705B}" dt="2022-08-30T14:07:20.737" v="4198" actId="1035"/>
          <ac:spMkLst>
            <pc:docMk/>
            <pc:sldMk cId="1065247564" sldId="3454"/>
            <ac:spMk id="45" creationId="{4853B9C7-2F4D-3191-28E4-E184F567AF4C}"/>
          </ac:spMkLst>
        </pc:spChg>
        <pc:spChg chg="mod">
          <ac:chgData name="Alexis Kinzelin" userId="e9f19f77-3c43-45b4-aa40-e880244cb77c" providerId="ADAL" clId="{6FBAEA7B-492C-4A94-BCAB-9DB737CA705B}" dt="2022-08-30T14:07:20.737" v="4198" actId="1035"/>
          <ac:spMkLst>
            <pc:docMk/>
            <pc:sldMk cId="1065247564" sldId="3454"/>
            <ac:spMk id="47" creationId="{56C5240F-330B-EFDB-AF46-91F4D77301CB}"/>
          </ac:spMkLst>
        </pc:spChg>
        <pc:spChg chg="add mod">
          <ac:chgData name="Alexis Kinzelin" userId="e9f19f77-3c43-45b4-aa40-e880244cb77c" providerId="ADAL" clId="{6FBAEA7B-492C-4A94-BCAB-9DB737CA705B}" dt="2022-08-30T14:07:20.737" v="4198" actId="1035"/>
          <ac:spMkLst>
            <pc:docMk/>
            <pc:sldMk cId="1065247564" sldId="3454"/>
            <ac:spMk id="48" creationId="{E2E6A449-6678-2424-A1C7-23E6BB338757}"/>
          </ac:spMkLst>
        </pc:spChg>
        <pc:spChg chg="add mod">
          <ac:chgData name="Alexis Kinzelin" userId="e9f19f77-3c43-45b4-aa40-e880244cb77c" providerId="ADAL" clId="{6FBAEA7B-492C-4A94-BCAB-9DB737CA705B}" dt="2022-08-30T14:07:20.737" v="4198" actId="1035"/>
          <ac:spMkLst>
            <pc:docMk/>
            <pc:sldMk cId="1065247564" sldId="3454"/>
            <ac:spMk id="49" creationId="{31E6FE1A-2C0F-E2F9-FCA3-BDD3B9E84AD8}"/>
          </ac:spMkLst>
        </pc:spChg>
        <pc:spChg chg="add mod">
          <ac:chgData name="Alexis Kinzelin" userId="e9f19f77-3c43-45b4-aa40-e880244cb77c" providerId="ADAL" clId="{6FBAEA7B-492C-4A94-BCAB-9DB737CA705B}" dt="2022-08-30T14:07:20.737" v="4198" actId="1035"/>
          <ac:spMkLst>
            <pc:docMk/>
            <pc:sldMk cId="1065247564" sldId="3454"/>
            <ac:spMk id="50" creationId="{32514EDF-9162-9BDC-594E-E340FA9AAB6D}"/>
          </ac:spMkLst>
        </pc:spChg>
        <pc:spChg chg="add mod">
          <ac:chgData name="Alexis Kinzelin" userId="e9f19f77-3c43-45b4-aa40-e880244cb77c" providerId="ADAL" clId="{6FBAEA7B-492C-4A94-BCAB-9DB737CA705B}" dt="2022-08-30T14:07:20.737" v="4198" actId="1035"/>
          <ac:spMkLst>
            <pc:docMk/>
            <pc:sldMk cId="1065247564" sldId="3454"/>
            <ac:spMk id="52" creationId="{5ADDDD2F-7803-C91D-AAB0-D7A46A07179F}"/>
          </ac:spMkLst>
        </pc:spChg>
        <pc:spChg chg="mod">
          <ac:chgData name="Alexis Kinzelin" userId="e9f19f77-3c43-45b4-aa40-e880244cb77c" providerId="ADAL" clId="{6FBAEA7B-492C-4A94-BCAB-9DB737CA705B}" dt="2022-08-30T14:07:20.737" v="4198" actId="1035"/>
          <ac:spMkLst>
            <pc:docMk/>
            <pc:sldMk cId="1065247564" sldId="3454"/>
            <ac:spMk id="57" creationId="{F4A5AA31-FF09-3B2B-7F5A-7968A0C66466}"/>
          </ac:spMkLst>
        </pc:spChg>
        <pc:spChg chg="mod">
          <ac:chgData name="Alexis Kinzelin" userId="e9f19f77-3c43-45b4-aa40-e880244cb77c" providerId="ADAL" clId="{6FBAEA7B-492C-4A94-BCAB-9DB737CA705B}" dt="2022-08-30T14:07:20.737" v="4198" actId="1035"/>
          <ac:spMkLst>
            <pc:docMk/>
            <pc:sldMk cId="1065247564" sldId="3454"/>
            <ac:spMk id="58" creationId="{8A9851E8-89D7-475A-0DAE-6E6ABEF169F3}"/>
          </ac:spMkLst>
        </pc:spChg>
        <pc:spChg chg="mod">
          <ac:chgData name="Alexis Kinzelin" userId="e9f19f77-3c43-45b4-aa40-e880244cb77c" providerId="ADAL" clId="{6FBAEA7B-492C-4A94-BCAB-9DB737CA705B}" dt="2022-08-30T14:07:20.737" v="4198" actId="1035"/>
          <ac:spMkLst>
            <pc:docMk/>
            <pc:sldMk cId="1065247564" sldId="3454"/>
            <ac:spMk id="63" creationId="{A6AC329A-15D4-75AC-E5A6-F015AADE0C24}"/>
          </ac:spMkLst>
        </pc:spChg>
        <pc:spChg chg="mod">
          <ac:chgData name="Alexis Kinzelin" userId="e9f19f77-3c43-45b4-aa40-e880244cb77c" providerId="ADAL" clId="{6FBAEA7B-492C-4A94-BCAB-9DB737CA705B}" dt="2022-08-30T14:07:20.737" v="4198" actId="1035"/>
          <ac:spMkLst>
            <pc:docMk/>
            <pc:sldMk cId="1065247564" sldId="3454"/>
            <ac:spMk id="64" creationId="{6E1FE901-0755-CCF3-B312-D141C57516F1}"/>
          </ac:spMkLst>
        </pc:spChg>
        <pc:spChg chg="mod">
          <ac:chgData name="Alexis Kinzelin" userId="e9f19f77-3c43-45b4-aa40-e880244cb77c" providerId="ADAL" clId="{6FBAEA7B-492C-4A94-BCAB-9DB737CA705B}" dt="2022-08-30T14:07:20.737" v="4198" actId="1035"/>
          <ac:spMkLst>
            <pc:docMk/>
            <pc:sldMk cId="1065247564" sldId="3454"/>
            <ac:spMk id="83" creationId="{0AA09A05-19CD-651D-7A3C-F21C21E6E328}"/>
          </ac:spMkLst>
        </pc:spChg>
        <pc:spChg chg="del">
          <ac:chgData name="Alexis Kinzelin" userId="e9f19f77-3c43-45b4-aa40-e880244cb77c" providerId="ADAL" clId="{6FBAEA7B-492C-4A94-BCAB-9DB737CA705B}" dt="2022-08-30T12:51:50.724" v="3689" actId="478"/>
          <ac:spMkLst>
            <pc:docMk/>
            <pc:sldMk cId="1065247564" sldId="3454"/>
            <ac:spMk id="86" creationId="{4C23D976-529A-6F2F-6ADE-2A9E86241908}"/>
          </ac:spMkLst>
        </pc:spChg>
        <pc:grpChg chg="mod">
          <ac:chgData name="Alexis Kinzelin" userId="e9f19f77-3c43-45b4-aa40-e880244cb77c" providerId="ADAL" clId="{6FBAEA7B-492C-4A94-BCAB-9DB737CA705B}" dt="2022-08-30T14:07:20.737" v="4198" actId="1035"/>
          <ac:grpSpMkLst>
            <pc:docMk/>
            <pc:sldMk cId="1065247564" sldId="3454"/>
            <ac:grpSpMk id="22" creationId="{F19A0A18-6F35-D7A2-51A2-0FE6EAA26799}"/>
          </ac:grpSpMkLst>
        </pc:grpChg>
        <pc:grpChg chg="add mod">
          <ac:chgData name="Alexis Kinzelin" userId="e9f19f77-3c43-45b4-aa40-e880244cb77c" providerId="ADAL" clId="{6FBAEA7B-492C-4A94-BCAB-9DB737CA705B}" dt="2022-08-30T14:07:20.737" v="4198" actId="1035"/>
          <ac:grpSpMkLst>
            <pc:docMk/>
            <pc:sldMk cId="1065247564" sldId="3454"/>
            <ac:grpSpMk id="36" creationId="{5A2E855E-B994-11AA-D8D0-0A0B47B755FA}"/>
          </ac:grpSpMkLst>
        </pc:grpChg>
        <pc:grpChg chg="add mod">
          <ac:chgData name="Alexis Kinzelin" userId="e9f19f77-3c43-45b4-aa40-e880244cb77c" providerId="ADAL" clId="{6FBAEA7B-492C-4A94-BCAB-9DB737CA705B}" dt="2022-08-30T14:07:20.737" v="4198" actId="1035"/>
          <ac:grpSpMkLst>
            <pc:docMk/>
            <pc:sldMk cId="1065247564" sldId="3454"/>
            <ac:grpSpMk id="46" creationId="{844C015F-1B60-1F99-34DD-825FEC6B2070}"/>
          </ac:grpSpMkLst>
        </pc:grpChg>
        <pc:picChg chg="add mod">
          <ac:chgData name="Alexis Kinzelin" userId="e9f19f77-3c43-45b4-aa40-e880244cb77c" providerId="ADAL" clId="{6FBAEA7B-492C-4A94-BCAB-9DB737CA705B}" dt="2022-08-30T14:07:20.737" v="4198" actId="1035"/>
          <ac:picMkLst>
            <pc:docMk/>
            <pc:sldMk cId="1065247564" sldId="3454"/>
            <ac:picMk id="8" creationId="{9CC4B1D1-7752-4A61-3D9F-7D10CCCD4828}"/>
          </ac:picMkLst>
        </pc:picChg>
        <pc:picChg chg="add del mod">
          <ac:chgData name="Alexis Kinzelin" userId="e9f19f77-3c43-45b4-aa40-e880244cb77c" providerId="ADAL" clId="{6FBAEA7B-492C-4A94-BCAB-9DB737CA705B}" dt="2022-08-30T12:40:40.332" v="3586" actId="27803"/>
          <ac:picMkLst>
            <pc:docMk/>
            <pc:sldMk cId="1065247564" sldId="3454"/>
            <ac:picMk id="15" creationId="{51ECFD75-310E-852E-25F4-BBA7546514DE}"/>
          </ac:picMkLst>
        </pc:picChg>
        <pc:picChg chg="mod">
          <ac:chgData name="Alexis Kinzelin" userId="e9f19f77-3c43-45b4-aa40-e880244cb77c" providerId="ADAL" clId="{6FBAEA7B-492C-4A94-BCAB-9DB737CA705B}" dt="2022-08-30T14:07:20.737" v="4198" actId="1035"/>
          <ac:picMkLst>
            <pc:docMk/>
            <pc:sldMk cId="1065247564" sldId="3454"/>
            <ac:picMk id="17" creationId="{2B6782DB-6731-E47B-6155-E320C2BFD2F3}"/>
          </ac:picMkLst>
        </pc:picChg>
        <pc:picChg chg="mod">
          <ac:chgData name="Alexis Kinzelin" userId="e9f19f77-3c43-45b4-aa40-e880244cb77c" providerId="ADAL" clId="{6FBAEA7B-492C-4A94-BCAB-9DB737CA705B}" dt="2022-08-30T14:07:20.737" v="4198" actId="1035"/>
          <ac:picMkLst>
            <pc:docMk/>
            <pc:sldMk cId="1065247564" sldId="3454"/>
            <ac:picMk id="21" creationId="{D541EE9F-B049-FEFA-A2E4-8F0282F6EA7D}"/>
          </ac:picMkLst>
        </pc:picChg>
        <pc:picChg chg="mod">
          <ac:chgData name="Alexis Kinzelin" userId="e9f19f77-3c43-45b4-aa40-e880244cb77c" providerId="ADAL" clId="{6FBAEA7B-492C-4A94-BCAB-9DB737CA705B}" dt="2022-08-30T14:07:20.737" v="4198" actId="1035"/>
          <ac:picMkLst>
            <pc:docMk/>
            <pc:sldMk cId="1065247564" sldId="3454"/>
            <ac:picMk id="23" creationId="{E1A696C5-ABB5-74B2-54A9-30B1CE1A936F}"/>
          </ac:picMkLst>
        </pc:picChg>
        <pc:picChg chg="mod">
          <ac:chgData name="Alexis Kinzelin" userId="e9f19f77-3c43-45b4-aa40-e880244cb77c" providerId="ADAL" clId="{6FBAEA7B-492C-4A94-BCAB-9DB737CA705B}" dt="2022-08-30T14:07:20.737" v="4198" actId="1035"/>
          <ac:picMkLst>
            <pc:docMk/>
            <pc:sldMk cId="1065247564" sldId="3454"/>
            <ac:picMk id="25" creationId="{0AFD357A-9C81-3310-70C6-402B00E280C5}"/>
          </ac:picMkLst>
        </pc:picChg>
        <pc:picChg chg="mod">
          <ac:chgData name="Alexis Kinzelin" userId="e9f19f77-3c43-45b4-aa40-e880244cb77c" providerId="ADAL" clId="{6FBAEA7B-492C-4A94-BCAB-9DB737CA705B}" dt="2022-08-30T14:07:20.737" v="4198" actId="1035"/>
          <ac:picMkLst>
            <pc:docMk/>
            <pc:sldMk cId="1065247564" sldId="3454"/>
            <ac:picMk id="29" creationId="{19B42831-CACD-05C7-32F3-10FBEB4ED41F}"/>
          </ac:picMkLst>
        </pc:picChg>
        <pc:picChg chg="add mod">
          <ac:chgData name="Alexis Kinzelin" userId="e9f19f77-3c43-45b4-aa40-e880244cb77c" providerId="ADAL" clId="{6FBAEA7B-492C-4A94-BCAB-9DB737CA705B}" dt="2022-08-30T14:07:20.737" v="4198" actId="1035"/>
          <ac:picMkLst>
            <pc:docMk/>
            <pc:sldMk cId="1065247564" sldId="3454"/>
            <ac:picMk id="34" creationId="{CC3E77B6-950A-082F-FB17-BEC96AC3E9C3}"/>
          </ac:picMkLst>
        </pc:picChg>
        <pc:picChg chg="mod">
          <ac:chgData name="Alexis Kinzelin" userId="e9f19f77-3c43-45b4-aa40-e880244cb77c" providerId="ADAL" clId="{6FBAEA7B-492C-4A94-BCAB-9DB737CA705B}" dt="2022-08-30T14:07:20.737" v="4198" actId="1035"/>
          <ac:picMkLst>
            <pc:docMk/>
            <pc:sldMk cId="1065247564" sldId="3454"/>
            <ac:picMk id="53" creationId="{F316FA39-3A5B-6A60-8350-106098195FE1}"/>
          </ac:picMkLst>
        </pc:picChg>
        <pc:picChg chg="mod">
          <ac:chgData name="Alexis Kinzelin" userId="e9f19f77-3c43-45b4-aa40-e880244cb77c" providerId="ADAL" clId="{6FBAEA7B-492C-4A94-BCAB-9DB737CA705B}" dt="2022-08-30T14:07:20.737" v="4198" actId="1035"/>
          <ac:picMkLst>
            <pc:docMk/>
            <pc:sldMk cId="1065247564" sldId="3454"/>
            <ac:picMk id="80" creationId="{A45D74F8-8C01-053F-FA76-F45E74330FFD}"/>
          </ac:picMkLst>
        </pc:picChg>
        <pc:picChg chg="del">
          <ac:chgData name="Alexis Kinzelin" userId="e9f19f77-3c43-45b4-aa40-e880244cb77c" providerId="ADAL" clId="{6FBAEA7B-492C-4A94-BCAB-9DB737CA705B}" dt="2022-08-30T12:51:50.724" v="3689" actId="478"/>
          <ac:picMkLst>
            <pc:docMk/>
            <pc:sldMk cId="1065247564" sldId="3454"/>
            <ac:picMk id="89" creationId="{F749C57F-8C06-5E15-CF9F-8D1003221314}"/>
          </ac:picMkLst>
        </pc:picChg>
        <pc:picChg chg="mod">
          <ac:chgData name="Alexis Kinzelin" userId="e9f19f77-3c43-45b4-aa40-e880244cb77c" providerId="ADAL" clId="{6FBAEA7B-492C-4A94-BCAB-9DB737CA705B}" dt="2022-08-30T14:07:20.737" v="4198" actId="1035"/>
          <ac:picMkLst>
            <pc:docMk/>
            <pc:sldMk cId="1065247564" sldId="3454"/>
            <ac:picMk id="91" creationId="{2DC17971-0E92-DD68-F799-807C4E376A28}"/>
          </ac:picMkLst>
        </pc:picChg>
        <pc:cxnChg chg="mod">
          <ac:chgData name="Alexis Kinzelin" userId="e9f19f77-3c43-45b4-aa40-e880244cb77c" providerId="ADAL" clId="{6FBAEA7B-492C-4A94-BCAB-9DB737CA705B}" dt="2022-08-30T14:07:20.737" v="4198" actId="1035"/>
          <ac:cxnSpMkLst>
            <pc:docMk/>
            <pc:sldMk cId="1065247564" sldId="3454"/>
            <ac:cxnSpMk id="18" creationId="{332069C5-E559-0A8D-074C-02161220EF91}"/>
          </ac:cxnSpMkLst>
        </pc:cxnChg>
        <pc:cxnChg chg="mod">
          <ac:chgData name="Alexis Kinzelin" userId="e9f19f77-3c43-45b4-aa40-e880244cb77c" providerId="ADAL" clId="{6FBAEA7B-492C-4A94-BCAB-9DB737CA705B}" dt="2022-08-30T14:07:20.737" v="4198" actId="1035"/>
          <ac:cxnSpMkLst>
            <pc:docMk/>
            <pc:sldMk cId="1065247564" sldId="3454"/>
            <ac:cxnSpMk id="33" creationId="{272E590A-61D8-89B4-A5F8-C154D0DEC4E1}"/>
          </ac:cxnSpMkLst>
        </pc:cxnChg>
        <pc:cxnChg chg="mod">
          <ac:chgData name="Alexis Kinzelin" userId="e9f19f77-3c43-45b4-aa40-e880244cb77c" providerId="ADAL" clId="{6FBAEA7B-492C-4A94-BCAB-9DB737CA705B}" dt="2022-08-30T14:07:20.737" v="4198" actId="1035"/>
          <ac:cxnSpMkLst>
            <pc:docMk/>
            <pc:sldMk cId="1065247564" sldId="3454"/>
            <ac:cxnSpMk id="37" creationId="{2A99356D-13C2-D493-C076-FB8823132180}"/>
          </ac:cxnSpMkLst>
        </pc:cxnChg>
      </pc:sldChg>
      <pc:sldChg chg="add del setBg">
        <pc:chgData name="Alexis Kinzelin" userId="e9f19f77-3c43-45b4-aa40-e880244cb77c" providerId="ADAL" clId="{6FBAEA7B-492C-4A94-BCAB-9DB737CA705B}" dt="2022-08-30T12:30:29.622" v="3536"/>
        <pc:sldMkLst>
          <pc:docMk/>
          <pc:sldMk cId="2136488613" sldId="3454"/>
        </pc:sldMkLst>
      </pc:sldChg>
      <pc:sldChg chg="add del">
        <pc:chgData name="Alexis Kinzelin" userId="e9f19f77-3c43-45b4-aa40-e880244cb77c" providerId="ADAL" clId="{6FBAEA7B-492C-4A94-BCAB-9DB737CA705B}" dt="2022-08-30T14:08:18.407" v="4232" actId="47"/>
        <pc:sldMkLst>
          <pc:docMk/>
          <pc:sldMk cId="1494439003" sldId="3455"/>
        </pc:sldMkLst>
      </pc:sldChg>
      <pc:sldChg chg="add del setBg">
        <pc:chgData name="Alexis Kinzelin" userId="e9f19f77-3c43-45b4-aa40-e880244cb77c" providerId="ADAL" clId="{6FBAEA7B-492C-4A94-BCAB-9DB737CA705B}" dt="2022-08-30T12:31:34.795" v="3549"/>
        <pc:sldMkLst>
          <pc:docMk/>
          <pc:sldMk cId="3834425720" sldId="3455"/>
        </pc:sldMkLst>
      </pc:sldChg>
      <pc:sldChg chg="add del">
        <pc:chgData name="Alexis Kinzelin" userId="e9f19f77-3c43-45b4-aa40-e880244cb77c" providerId="ADAL" clId="{6FBAEA7B-492C-4A94-BCAB-9DB737CA705B}" dt="2022-08-30T13:34:15.032" v="3862" actId="47"/>
        <pc:sldMkLst>
          <pc:docMk/>
          <pc:sldMk cId="676532012" sldId="3456"/>
        </pc:sldMkLst>
      </pc:sldChg>
      <pc:sldChg chg="add del setBg">
        <pc:chgData name="Alexis Kinzelin" userId="e9f19f77-3c43-45b4-aa40-e880244cb77c" providerId="ADAL" clId="{6FBAEA7B-492C-4A94-BCAB-9DB737CA705B}" dt="2022-08-30T12:52:01.495" v="3691"/>
        <pc:sldMkLst>
          <pc:docMk/>
          <pc:sldMk cId="1002462833" sldId="3456"/>
        </pc:sldMkLst>
      </pc:sldChg>
      <pc:sldChg chg="addSp modSp add mod modAnim">
        <pc:chgData name="Alexis Kinzelin" userId="e9f19f77-3c43-45b4-aa40-e880244cb77c" providerId="ADAL" clId="{6FBAEA7B-492C-4A94-BCAB-9DB737CA705B}" dt="2022-08-30T14:07:43.068" v="4214" actId="1036"/>
        <pc:sldMkLst>
          <pc:docMk/>
          <pc:sldMk cId="413338744" sldId="3457"/>
        </pc:sldMkLst>
        <pc:spChg chg="mod">
          <ac:chgData name="Alexis Kinzelin" userId="e9f19f77-3c43-45b4-aa40-e880244cb77c" providerId="ADAL" clId="{6FBAEA7B-492C-4A94-BCAB-9DB737CA705B}" dt="2022-08-30T14:07:43.068" v="4214" actId="1036"/>
          <ac:spMkLst>
            <pc:docMk/>
            <pc:sldMk cId="413338744" sldId="3457"/>
            <ac:spMk id="3" creationId="{85DFC8E4-79D8-9E49-E47B-F472A146EDA1}"/>
          </ac:spMkLst>
        </pc:spChg>
        <pc:spChg chg="mod">
          <ac:chgData name="Alexis Kinzelin" userId="e9f19f77-3c43-45b4-aa40-e880244cb77c" providerId="ADAL" clId="{6FBAEA7B-492C-4A94-BCAB-9DB737CA705B}" dt="2022-08-30T14:07:43.068" v="4214" actId="1036"/>
          <ac:spMkLst>
            <pc:docMk/>
            <pc:sldMk cId="413338744" sldId="3457"/>
            <ac:spMk id="4" creationId="{EBC83899-73F3-291C-B9D8-56F898DA1023}"/>
          </ac:spMkLst>
        </pc:spChg>
        <pc:spChg chg="mod">
          <ac:chgData name="Alexis Kinzelin" userId="e9f19f77-3c43-45b4-aa40-e880244cb77c" providerId="ADAL" clId="{6FBAEA7B-492C-4A94-BCAB-9DB737CA705B}" dt="2022-08-30T14:07:43.068" v="4214" actId="1036"/>
          <ac:spMkLst>
            <pc:docMk/>
            <pc:sldMk cId="413338744" sldId="3457"/>
            <ac:spMk id="5" creationId="{B6132FF9-46C0-1F05-B1AE-42B9DB4E70EA}"/>
          </ac:spMkLst>
        </pc:spChg>
        <pc:spChg chg="mod">
          <ac:chgData name="Alexis Kinzelin" userId="e9f19f77-3c43-45b4-aa40-e880244cb77c" providerId="ADAL" clId="{6FBAEA7B-492C-4A94-BCAB-9DB737CA705B}" dt="2022-08-30T14:07:43.068" v="4214" actId="1036"/>
          <ac:spMkLst>
            <pc:docMk/>
            <pc:sldMk cId="413338744" sldId="3457"/>
            <ac:spMk id="6" creationId="{F6CC05B5-1A5E-C70E-B72C-739E508E22F2}"/>
          </ac:spMkLst>
        </pc:spChg>
        <pc:spChg chg="add mod">
          <ac:chgData name="Alexis Kinzelin" userId="e9f19f77-3c43-45b4-aa40-e880244cb77c" providerId="ADAL" clId="{6FBAEA7B-492C-4A94-BCAB-9DB737CA705B}" dt="2022-08-30T14:07:43.068" v="4214" actId="1036"/>
          <ac:spMkLst>
            <pc:docMk/>
            <pc:sldMk cId="413338744" sldId="3457"/>
            <ac:spMk id="7" creationId="{1CACCCC1-6F5A-EA50-E84D-03D26BEB36E9}"/>
          </ac:spMkLst>
        </pc:spChg>
        <pc:spChg chg="mod">
          <ac:chgData name="Alexis Kinzelin" userId="e9f19f77-3c43-45b4-aa40-e880244cb77c" providerId="ADAL" clId="{6FBAEA7B-492C-4A94-BCAB-9DB737CA705B}" dt="2022-08-30T14:07:43.068" v="4214" actId="1036"/>
          <ac:spMkLst>
            <pc:docMk/>
            <pc:sldMk cId="413338744" sldId="3457"/>
            <ac:spMk id="9" creationId="{8461B36C-FA93-A86A-03D9-5CAD75776B9C}"/>
          </ac:spMkLst>
        </pc:spChg>
        <pc:spChg chg="mod">
          <ac:chgData name="Alexis Kinzelin" userId="e9f19f77-3c43-45b4-aa40-e880244cb77c" providerId="ADAL" clId="{6FBAEA7B-492C-4A94-BCAB-9DB737CA705B}" dt="2022-08-30T14:07:43.068" v="4214" actId="1036"/>
          <ac:spMkLst>
            <pc:docMk/>
            <pc:sldMk cId="413338744" sldId="3457"/>
            <ac:spMk id="10" creationId="{648B9AD7-3395-C0F2-3CCA-B2142BE356B0}"/>
          </ac:spMkLst>
        </pc:spChg>
        <pc:spChg chg="mod">
          <ac:chgData name="Alexis Kinzelin" userId="e9f19f77-3c43-45b4-aa40-e880244cb77c" providerId="ADAL" clId="{6FBAEA7B-492C-4A94-BCAB-9DB737CA705B}" dt="2022-08-30T14:07:43.068" v="4214" actId="1036"/>
          <ac:spMkLst>
            <pc:docMk/>
            <pc:sldMk cId="413338744" sldId="3457"/>
            <ac:spMk id="12" creationId="{EC37FC8C-9440-2FCE-B9AE-43ED55EFEFBE}"/>
          </ac:spMkLst>
        </pc:spChg>
        <pc:spChg chg="mod">
          <ac:chgData name="Alexis Kinzelin" userId="e9f19f77-3c43-45b4-aa40-e880244cb77c" providerId="ADAL" clId="{6FBAEA7B-492C-4A94-BCAB-9DB737CA705B}" dt="2022-08-30T14:07:43.068" v="4214" actId="1036"/>
          <ac:spMkLst>
            <pc:docMk/>
            <pc:sldMk cId="413338744" sldId="3457"/>
            <ac:spMk id="45" creationId="{4853B9C7-2F4D-3191-28E4-E184F567AF4C}"/>
          </ac:spMkLst>
        </pc:spChg>
        <pc:spChg chg="mod">
          <ac:chgData name="Alexis Kinzelin" userId="e9f19f77-3c43-45b4-aa40-e880244cb77c" providerId="ADAL" clId="{6FBAEA7B-492C-4A94-BCAB-9DB737CA705B}" dt="2022-08-30T14:07:43.068" v="4214" actId="1036"/>
          <ac:spMkLst>
            <pc:docMk/>
            <pc:sldMk cId="413338744" sldId="3457"/>
            <ac:spMk id="47" creationId="{56C5240F-330B-EFDB-AF46-91F4D77301CB}"/>
          </ac:spMkLst>
        </pc:spChg>
        <pc:spChg chg="mod">
          <ac:chgData name="Alexis Kinzelin" userId="e9f19f77-3c43-45b4-aa40-e880244cb77c" providerId="ADAL" clId="{6FBAEA7B-492C-4A94-BCAB-9DB737CA705B}" dt="2022-08-30T14:07:43.068" v="4214" actId="1036"/>
          <ac:spMkLst>
            <pc:docMk/>
            <pc:sldMk cId="413338744" sldId="3457"/>
            <ac:spMk id="48" creationId="{E2E6A449-6678-2424-A1C7-23E6BB338757}"/>
          </ac:spMkLst>
        </pc:spChg>
        <pc:spChg chg="mod">
          <ac:chgData name="Alexis Kinzelin" userId="e9f19f77-3c43-45b4-aa40-e880244cb77c" providerId="ADAL" clId="{6FBAEA7B-492C-4A94-BCAB-9DB737CA705B}" dt="2022-08-30T14:07:43.068" v="4214" actId="1036"/>
          <ac:spMkLst>
            <pc:docMk/>
            <pc:sldMk cId="413338744" sldId="3457"/>
            <ac:spMk id="49" creationId="{31E6FE1A-2C0F-E2F9-FCA3-BDD3B9E84AD8}"/>
          </ac:spMkLst>
        </pc:spChg>
        <pc:spChg chg="mod">
          <ac:chgData name="Alexis Kinzelin" userId="e9f19f77-3c43-45b4-aa40-e880244cb77c" providerId="ADAL" clId="{6FBAEA7B-492C-4A94-BCAB-9DB737CA705B}" dt="2022-08-30T14:07:43.068" v="4214" actId="1036"/>
          <ac:spMkLst>
            <pc:docMk/>
            <pc:sldMk cId="413338744" sldId="3457"/>
            <ac:spMk id="50" creationId="{32514EDF-9162-9BDC-594E-E340FA9AAB6D}"/>
          </ac:spMkLst>
        </pc:spChg>
        <pc:spChg chg="add mod">
          <ac:chgData name="Alexis Kinzelin" userId="e9f19f77-3c43-45b4-aa40-e880244cb77c" providerId="ADAL" clId="{6FBAEA7B-492C-4A94-BCAB-9DB737CA705B}" dt="2022-08-30T14:07:43.068" v="4214" actId="1036"/>
          <ac:spMkLst>
            <pc:docMk/>
            <pc:sldMk cId="413338744" sldId="3457"/>
            <ac:spMk id="52" creationId="{4D2766B6-4213-2EBA-B575-AF254F8DD7F9}"/>
          </ac:spMkLst>
        </pc:spChg>
        <pc:spChg chg="mod">
          <ac:chgData name="Alexis Kinzelin" userId="e9f19f77-3c43-45b4-aa40-e880244cb77c" providerId="ADAL" clId="{6FBAEA7B-492C-4A94-BCAB-9DB737CA705B}" dt="2022-08-30T14:07:43.068" v="4214" actId="1036"/>
          <ac:spMkLst>
            <pc:docMk/>
            <pc:sldMk cId="413338744" sldId="3457"/>
            <ac:spMk id="57" creationId="{F4A5AA31-FF09-3B2B-7F5A-7968A0C66466}"/>
          </ac:spMkLst>
        </pc:spChg>
        <pc:spChg chg="add mod">
          <ac:chgData name="Alexis Kinzelin" userId="e9f19f77-3c43-45b4-aa40-e880244cb77c" providerId="ADAL" clId="{6FBAEA7B-492C-4A94-BCAB-9DB737CA705B}" dt="2022-08-30T14:07:43.068" v="4214" actId="1036"/>
          <ac:spMkLst>
            <pc:docMk/>
            <pc:sldMk cId="413338744" sldId="3457"/>
            <ac:spMk id="60" creationId="{F34D2B83-033D-75C9-54E4-F589FC6E9C23}"/>
          </ac:spMkLst>
        </pc:spChg>
        <pc:spChg chg="add mod">
          <ac:chgData name="Alexis Kinzelin" userId="e9f19f77-3c43-45b4-aa40-e880244cb77c" providerId="ADAL" clId="{6FBAEA7B-492C-4A94-BCAB-9DB737CA705B}" dt="2022-08-30T14:07:43.068" v="4214" actId="1036"/>
          <ac:spMkLst>
            <pc:docMk/>
            <pc:sldMk cId="413338744" sldId="3457"/>
            <ac:spMk id="62" creationId="{48309ABE-D3AA-6229-A99C-07EBBA9EC37F}"/>
          </ac:spMkLst>
        </pc:spChg>
        <pc:spChg chg="mod">
          <ac:chgData name="Alexis Kinzelin" userId="e9f19f77-3c43-45b4-aa40-e880244cb77c" providerId="ADAL" clId="{6FBAEA7B-492C-4A94-BCAB-9DB737CA705B}" dt="2022-08-30T14:07:43.068" v="4214" actId="1036"/>
          <ac:spMkLst>
            <pc:docMk/>
            <pc:sldMk cId="413338744" sldId="3457"/>
            <ac:spMk id="63" creationId="{A6AC329A-15D4-75AC-E5A6-F015AADE0C24}"/>
          </ac:spMkLst>
        </pc:spChg>
        <pc:spChg chg="mod">
          <ac:chgData name="Alexis Kinzelin" userId="e9f19f77-3c43-45b4-aa40-e880244cb77c" providerId="ADAL" clId="{6FBAEA7B-492C-4A94-BCAB-9DB737CA705B}" dt="2022-08-30T14:07:43.068" v="4214" actId="1036"/>
          <ac:spMkLst>
            <pc:docMk/>
            <pc:sldMk cId="413338744" sldId="3457"/>
            <ac:spMk id="64" creationId="{6E1FE901-0755-CCF3-B312-D141C57516F1}"/>
          </ac:spMkLst>
        </pc:spChg>
        <pc:spChg chg="add mod">
          <ac:chgData name="Alexis Kinzelin" userId="e9f19f77-3c43-45b4-aa40-e880244cb77c" providerId="ADAL" clId="{6FBAEA7B-492C-4A94-BCAB-9DB737CA705B}" dt="2022-08-30T14:07:43.068" v="4214" actId="1036"/>
          <ac:spMkLst>
            <pc:docMk/>
            <pc:sldMk cId="413338744" sldId="3457"/>
            <ac:spMk id="66" creationId="{D13BD353-D2D2-9639-E9C2-938AF5E155BA}"/>
          </ac:spMkLst>
        </pc:spChg>
        <pc:spChg chg="mod">
          <ac:chgData name="Alexis Kinzelin" userId="e9f19f77-3c43-45b4-aa40-e880244cb77c" providerId="ADAL" clId="{6FBAEA7B-492C-4A94-BCAB-9DB737CA705B}" dt="2022-08-30T14:07:43.068" v="4214" actId="1036"/>
          <ac:spMkLst>
            <pc:docMk/>
            <pc:sldMk cId="413338744" sldId="3457"/>
            <ac:spMk id="83" creationId="{0AA09A05-19CD-651D-7A3C-F21C21E6E328}"/>
          </ac:spMkLst>
        </pc:spChg>
        <pc:grpChg chg="mod">
          <ac:chgData name="Alexis Kinzelin" userId="e9f19f77-3c43-45b4-aa40-e880244cb77c" providerId="ADAL" clId="{6FBAEA7B-492C-4A94-BCAB-9DB737CA705B}" dt="2022-08-30T14:07:43.068" v="4214" actId="1036"/>
          <ac:grpSpMkLst>
            <pc:docMk/>
            <pc:sldMk cId="413338744" sldId="3457"/>
            <ac:grpSpMk id="22" creationId="{F19A0A18-6F35-D7A2-51A2-0FE6EAA26799}"/>
          </ac:grpSpMkLst>
        </pc:grpChg>
        <pc:grpChg chg="mod">
          <ac:chgData name="Alexis Kinzelin" userId="e9f19f77-3c43-45b4-aa40-e880244cb77c" providerId="ADAL" clId="{6FBAEA7B-492C-4A94-BCAB-9DB737CA705B}" dt="2022-08-30T14:07:43.068" v="4214" actId="1036"/>
          <ac:grpSpMkLst>
            <pc:docMk/>
            <pc:sldMk cId="413338744" sldId="3457"/>
            <ac:grpSpMk id="36" creationId="{5A2E855E-B994-11AA-D8D0-0A0B47B755FA}"/>
          </ac:grpSpMkLst>
        </pc:grpChg>
        <pc:grpChg chg="mod">
          <ac:chgData name="Alexis Kinzelin" userId="e9f19f77-3c43-45b4-aa40-e880244cb77c" providerId="ADAL" clId="{6FBAEA7B-492C-4A94-BCAB-9DB737CA705B}" dt="2022-08-30T14:07:43.068" v="4214" actId="1036"/>
          <ac:grpSpMkLst>
            <pc:docMk/>
            <pc:sldMk cId="413338744" sldId="3457"/>
            <ac:grpSpMk id="46" creationId="{844C015F-1B60-1F99-34DD-825FEC6B2070}"/>
          </ac:grpSpMkLst>
        </pc:grpChg>
        <pc:picChg chg="mod">
          <ac:chgData name="Alexis Kinzelin" userId="e9f19f77-3c43-45b4-aa40-e880244cb77c" providerId="ADAL" clId="{6FBAEA7B-492C-4A94-BCAB-9DB737CA705B}" dt="2022-08-30T14:07:43.068" v="4214" actId="1036"/>
          <ac:picMkLst>
            <pc:docMk/>
            <pc:sldMk cId="413338744" sldId="3457"/>
            <ac:picMk id="8" creationId="{9CC4B1D1-7752-4A61-3D9F-7D10CCCD4828}"/>
          </ac:picMkLst>
        </pc:picChg>
        <pc:picChg chg="add mod">
          <ac:chgData name="Alexis Kinzelin" userId="e9f19f77-3c43-45b4-aa40-e880244cb77c" providerId="ADAL" clId="{6FBAEA7B-492C-4A94-BCAB-9DB737CA705B}" dt="2022-08-30T14:07:43.068" v="4214" actId="1036"/>
          <ac:picMkLst>
            <pc:docMk/>
            <pc:sldMk cId="413338744" sldId="3457"/>
            <ac:picMk id="15" creationId="{56426076-0EA7-134E-D7B6-AD10FE76079D}"/>
          </ac:picMkLst>
        </pc:picChg>
        <pc:picChg chg="mod">
          <ac:chgData name="Alexis Kinzelin" userId="e9f19f77-3c43-45b4-aa40-e880244cb77c" providerId="ADAL" clId="{6FBAEA7B-492C-4A94-BCAB-9DB737CA705B}" dt="2022-08-30T14:07:43.068" v="4214" actId="1036"/>
          <ac:picMkLst>
            <pc:docMk/>
            <pc:sldMk cId="413338744" sldId="3457"/>
            <ac:picMk id="17" creationId="{2B6782DB-6731-E47B-6155-E320C2BFD2F3}"/>
          </ac:picMkLst>
        </pc:picChg>
        <pc:picChg chg="mod">
          <ac:chgData name="Alexis Kinzelin" userId="e9f19f77-3c43-45b4-aa40-e880244cb77c" providerId="ADAL" clId="{6FBAEA7B-492C-4A94-BCAB-9DB737CA705B}" dt="2022-08-30T14:07:43.068" v="4214" actId="1036"/>
          <ac:picMkLst>
            <pc:docMk/>
            <pc:sldMk cId="413338744" sldId="3457"/>
            <ac:picMk id="21" creationId="{D541EE9F-B049-FEFA-A2E4-8F0282F6EA7D}"/>
          </ac:picMkLst>
        </pc:picChg>
        <pc:picChg chg="mod">
          <ac:chgData name="Alexis Kinzelin" userId="e9f19f77-3c43-45b4-aa40-e880244cb77c" providerId="ADAL" clId="{6FBAEA7B-492C-4A94-BCAB-9DB737CA705B}" dt="2022-08-30T14:07:43.068" v="4214" actId="1036"/>
          <ac:picMkLst>
            <pc:docMk/>
            <pc:sldMk cId="413338744" sldId="3457"/>
            <ac:picMk id="23" creationId="{E1A696C5-ABB5-74B2-54A9-30B1CE1A936F}"/>
          </ac:picMkLst>
        </pc:picChg>
        <pc:picChg chg="mod">
          <ac:chgData name="Alexis Kinzelin" userId="e9f19f77-3c43-45b4-aa40-e880244cb77c" providerId="ADAL" clId="{6FBAEA7B-492C-4A94-BCAB-9DB737CA705B}" dt="2022-08-30T14:07:43.068" v="4214" actId="1036"/>
          <ac:picMkLst>
            <pc:docMk/>
            <pc:sldMk cId="413338744" sldId="3457"/>
            <ac:picMk id="25" creationId="{0AFD357A-9C81-3310-70C6-402B00E280C5}"/>
          </ac:picMkLst>
        </pc:picChg>
        <pc:picChg chg="mod">
          <ac:chgData name="Alexis Kinzelin" userId="e9f19f77-3c43-45b4-aa40-e880244cb77c" providerId="ADAL" clId="{6FBAEA7B-492C-4A94-BCAB-9DB737CA705B}" dt="2022-08-30T14:07:43.068" v="4214" actId="1036"/>
          <ac:picMkLst>
            <pc:docMk/>
            <pc:sldMk cId="413338744" sldId="3457"/>
            <ac:picMk id="29" creationId="{19B42831-CACD-05C7-32F3-10FBEB4ED41F}"/>
          </ac:picMkLst>
        </pc:picChg>
        <pc:picChg chg="mod">
          <ac:chgData name="Alexis Kinzelin" userId="e9f19f77-3c43-45b4-aa40-e880244cb77c" providerId="ADAL" clId="{6FBAEA7B-492C-4A94-BCAB-9DB737CA705B}" dt="2022-08-30T14:07:43.068" v="4214" actId="1036"/>
          <ac:picMkLst>
            <pc:docMk/>
            <pc:sldMk cId="413338744" sldId="3457"/>
            <ac:picMk id="34" creationId="{CC3E77B6-950A-082F-FB17-BEC96AC3E9C3}"/>
          </ac:picMkLst>
        </pc:picChg>
        <pc:picChg chg="mod">
          <ac:chgData name="Alexis Kinzelin" userId="e9f19f77-3c43-45b4-aa40-e880244cb77c" providerId="ADAL" clId="{6FBAEA7B-492C-4A94-BCAB-9DB737CA705B}" dt="2022-08-30T14:07:43.068" v="4214" actId="1036"/>
          <ac:picMkLst>
            <pc:docMk/>
            <pc:sldMk cId="413338744" sldId="3457"/>
            <ac:picMk id="53" creationId="{F316FA39-3A5B-6A60-8350-106098195FE1}"/>
          </ac:picMkLst>
        </pc:picChg>
        <pc:picChg chg="mod">
          <ac:chgData name="Alexis Kinzelin" userId="e9f19f77-3c43-45b4-aa40-e880244cb77c" providerId="ADAL" clId="{6FBAEA7B-492C-4A94-BCAB-9DB737CA705B}" dt="2022-08-30T14:07:43.068" v="4214" actId="1036"/>
          <ac:picMkLst>
            <pc:docMk/>
            <pc:sldMk cId="413338744" sldId="3457"/>
            <ac:picMk id="80" creationId="{A45D74F8-8C01-053F-FA76-F45E74330FFD}"/>
          </ac:picMkLst>
        </pc:picChg>
        <pc:picChg chg="mod">
          <ac:chgData name="Alexis Kinzelin" userId="e9f19f77-3c43-45b4-aa40-e880244cb77c" providerId="ADAL" clId="{6FBAEA7B-492C-4A94-BCAB-9DB737CA705B}" dt="2022-08-30T14:07:43.068" v="4214" actId="1036"/>
          <ac:picMkLst>
            <pc:docMk/>
            <pc:sldMk cId="413338744" sldId="3457"/>
            <ac:picMk id="91" creationId="{2DC17971-0E92-DD68-F799-807C4E376A28}"/>
          </ac:picMkLst>
        </pc:picChg>
        <pc:cxnChg chg="mod">
          <ac:chgData name="Alexis Kinzelin" userId="e9f19f77-3c43-45b4-aa40-e880244cb77c" providerId="ADAL" clId="{6FBAEA7B-492C-4A94-BCAB-9DB737CA705B}" dt="2022-08-30T14:07:43.068" v="4214" actId="1036"/>
          <ac:cxnSpMkLst>
            <pc:docMk/>
            <pc:sldMk cId="413338744" sldId="3457"/>
            <ac:cxnSpMk id="37" creationId="{2A99356D-13C2-D493-C076-FB8823132180}"/>
          </ac:cxnSpMkLst>
        </pc:cxnChg>
        <pc:cxnChg chg="add mod">
          <ac:chgData name="Alexis Kinzelin" userId="e9f19f77-3c43-45b4-aa40-e880244cb77c" providerId="ADAL" clId="{6FBAEA7B-492C-4A94-BCAB-9DB737CA705B}" dt="2022-08-30T14:07:43.068" v="4214" actId="1036"/>
          <ac:cxnSpMkLst>
            <pc:docMk/>
            <pc:sldMk cId="413338744" sldId="3457"/>
            <ac:cxnSpMk id="51" creationId="{EFD9C36C-3A46-1B3F-E06B-80F8C1D041F7}"/>
          </ac:cxnSpMkLst>
        </pc:cxnChg>
        <pc:cxnChg chg="add mod">
          <ac:chgData name="Alexis Kinzelin" userId="e9f19f77-3c43-45b4-aa40-e880244cb77c" providerId="ADAL" clId="{6FBAEA7B-492C-4A94-BCAB-9DB737CA705B}" dt="2022-08-30T14:07:43.068" v="4214" actId="1036"/>
          <ac:cxnSpMkLst>
            <pc:docMk/>
            <pc:sldMk cId="413338744" sldId="3457"/>
            <ac:cxnSpMk id="55" creationId="{9286D032-9E1D-8D9C-34FB-93F46C305F3D}"/>
          </ac:cxnSpMkLst>
        </pc:cxnChg>
      </pc:sldChg>
      <pc:sldChg chg="add del setBg">
        <pc:chgData name="Alexis Kinzelin" userId="e9f19f77-3c43-45b4-aa40-e880244cb77c" providerId="ADAL" clId="{6FBAEA7B-492C-4A94-BCAB-9DB737CA705B}" dt="2022-08-30T12:56:23.931" v="3741"/>
        <pc:sldMkLst>
          <pc:docMk/>
          <pc:sldMk cId="2992493378" sldId="3457"/>
        </pc:sldMkLst>
      </pc:sldChg>
      <pc:sldChg chg="add del setBg">
        <pc:chgData name="Alexis Kinzelin" userId="e9f19f77-3c43-45b4-aa40-e880244cb77c" providerId="ADAL" clId="{6FBAEA7B-492C-4A94-BCAB-9DB737CA705B}" dt="2022-08-30T13:34:30.027" v="3864"/>
        <pc:sldMkLst>
          <pc:docMk/>
          <pc:sldMk cId="1832286842" sldId="3458"/>
        </pc:sldMkLst>
      </pc:sldChg>
      <pc:sldChg chg="addSp delSp modSp add mod delAnim modAnim">
        <pc:chgData name="Alexis Kinzelin" userId="e9f19f77-3c43-45b4-aa40-e880244cb77c" providerId="ADAL" clId="{6FBAEA7B-492C-4A94-BCAB-9DB737CA705B}" dt="2022-08-30T14:15:10.114" v="4394" actId="20577"/>
        <pc:sldMkLst>
          <pc:docMk/>
          <pc:sldMk cId="3406873373" sldId="3458"/>
        </pc:sldMkLst>
        <pc:spChg chg="mod">
          <ac:chgData name="Alexis Kinzelin" userId="e9f19f77-3c43-45b4-aa40-e880244cb77c" providerId="ADAL" clId="{6FBAEA7B-492C-4A94-BCAB-9DB737CA705B}" dt="2022-08-30T14:08:08.095" v="4230" actId="1036"/>
          <ac:spMkLst>
            <pc:docMk/>
            <pc:sldMk cId="3406873373" sldId="3458"/>
            <ac:spMk id="3" creationId="{85DFC8E4-79D8-9E49-E47B-F472A146EDA1}"/>
          </ac:spMkLst>
        </pc:spChg>
        <pc:spChg chg="mod">
          <ac:chgData name="Alexis Kinzelin" userId="e9f19f77-3c43-45b4-aa40-e880244cb77c" providerId="ADAL" clId="{6FBAEA7B-492C-4A94-BCAB-9DB737CA705B}" dt="2022-08-30T14:08:08.095" v="4230" actId="1036"/>
          <ac:spMkLst>
            <pc:docMk/>
            <pc:sldMk cId="3406873373" sldId="3458"/>
            <ac:spMk id="4" creationId="{EBC83899-73F3-291C-B9D8-56F898DA1023}"/>
          </ac:spMkLst>
        </pc:spChg>
        <pc:spChg chg="mod">
          <ac:chgData name="Alexis Kinzelin" userId="e9f19f77-3c43-45b4-aa40-e880244cb77c" providerId="ADAL" clId="{6FBAEA7B-492C-4A94-BCAB-9DB737CA705B}" dt="2022-08-30T14:08:08.095" v="4230" actId="1036"/>
          <ac:spMkLst>
            <pc:docMk/>
            <pc:sldMk cId="3406873373" sldId="3458"/>
            <ac:spMk id="5" creationId="{B6132FF9-46C0-1F05-B1AE-42B9DB4E70EA}"/>
          </ac:spMkLst>
        </pc:spChg>
        <pc:spChg chg="mod">
          <ac:chgData name="Alexis Kinzelin" userId="e9f19f77-3c43-45b4-aa40-e880244cb77c" providerId="ADAL" clId="{6FBAEA7B-492C-4A94-BCAB-9DB737CA705B}" dt="2022-08-30T14:08:08.095" v="4230" actId="1036"/>
          <ac:spMkLst>
            <pc:docMk/>
            <pc:sldMk cId="3406873373" sldId="3458"/>
            <ac:spMk id="6" creationId="{F6CC05B5-1A5E-C70E-B72C-739E508E22F2}"/>
          </ac:spMkLst>
        </pc:spChg>
        <pc:spChg chg="mod">
          <ac:chgData name="Alexis Kinzelin" userId="e9f19f77-3c43-45b4-aa40-e880244cb77c" providerId="ADAL" clId="{6FBAEA7B-492C-4A94-BCAB-9DB737CA705B}" dt="2022-08-30T14:08:08.095" v="4230" actId="1036"/>
          <ac:spMkLst>
            <pc:docMk/>
            <pc:sldMk cId="3406873373" sldId="3458"/>
            <ac:spMk id="7" creationId="{1CACCCC1-6F5A-EA50-E84D-03D26BEB36E9}"/>
          </ac:spMkLst>
        </pc:spChg>
        <pc:spChg chg="mod">
          <ac:chgData name="Alexis Kinzelin" userId="e9f19f77-3c43-45b4-aa40-e880244cb77c" providerId="ADAL" clId="{6FBAEA7B-492C-4A94-BCAB-9DB737CA705B}" dt="2022-08-30T14:08:08.095" v="4230" actId="1036"/>
          <ac:spMkLst>
            <pc:docMk/>
            <pc:sldMk cId="3406873373" sldId="3458"/>
            <ac:spMk id="9" creationId="{8461B36C-FA93-A86A-03D9-5CAD75776B9C}"/>
          </ac:spMkLst>
        </pc:spChg>
        <pc:spChg chg="mod">
          <ac:chgData name="Alexis Kinzelin" userId="e9f19f77-3c43-45b4-aa40-e880244cb77c" providerId="ADAL" clId="{6FBAEA7B-492C-4A94-BCAB-9DB737CA705B}" dt="2022-08-30T14:08:08.095" v="4230" actId="1036"/>
          <ac:spMkLst>
            <pc:docMk/>
            <pc:sldMk cId="3406873373" sldId="3458"/>
            <ac:spMk id="10" creationId="{648B9AD7-3395-C0F2-3CCA-B2142BE356B0}"/>
          </ac:spMkLst>
        </pc:spChg>
        <pc:spChg chg="mod">
          <ac:chgData name="Alexis Kinzelin" userId="e9f19f77-3c43-45b4-aa40-e880244cb77c" providerId="ADAL" clId="{6FBAEA7B-492C-4A94-BCAB-9DB737CA705B}" dt="2022-08-30T14:08:08.095" v="4230" actId="1036"/>
          <ac:spMkLst>
            <pc:docMk/>
            <pc:sldMk cId="3406873373" sldId="3458"/>
            <ac:spMk id="12" creationId="{EC37FC8C-9440-2FCE-B9AE-43ED55EFEFBE}"/>
          </ac:spMkLst>
        </pc:spChg>
        <pc:spChg chg="add mod ord topLvl">
          <ac:chgData name="Alexis Kinzelin" userId="e9f19f77-3c43-45b4-aa40-e880244cb77c" providerId="ADAL" clId="{6FBAEA7B-492C-4A94-BCAB-9DB737CA705B}" dt="2022-08-30T13:44:47.169" v="3986" actId="21"/>
          <ac:spMkLst>
            <pc:docMk/>
            <pc:sldMk cId="3406873373" sldId="3458"/>
            <ac:spMk id="13" creationId="{87193B23-288F-B2F5-40AE-896C9BFB8C95}"/>
          </ac:spMkLst>
        </pc:spChg>
        <pc:spChg chg="mod topLvl">
          <ac:chgData name="Alexis Kinzelin" userId="e9f19f77-3c43-45b4-aa40-e880244cb77c" providerId="ADAL" clId="{6FBAEA7B-492C-4A94-BCAB-9DB737CA705B}" dt="2022-08-30T13:43:14.415" v="3966" actId="1037"/>
          <ac:spMkLst>
            <pc:docMk/>
            <pc:sldMk cId="3406873373" sldId="3458"/>
            <ac:spMk id="20" creationId="{AF4C6A6F-5E67-7B54-7F93-DDC9910F0484}"/>
          </ac:spMkLst>
        </pc:spChg>
        <pc:spChg chg="mod">
          <ac:chgData name="Alexis Kinzelin" userId="e9f19f77-3c43-45b4-aa40-e880244cb77c" providerId="ADAL" clId="{6FBAEA7B-492C-4A94-BCAB-9DB737CA705B}" dt="2022-08-30T14:00:15.332" v="4118" actId="1076"/>
          <ac:spMkLst>
            <pc:docMk/>
            <pc:sldMk cId="3406873373" sldId="3458"/>
            <ac:spMk id="35" creationId="{EF45F6DE-A674-9F8C-E11E-12DB9FD105FD}"/>
          </ac:spMkLst>
        </pc:spChg>
        <pc:spChg chg="mod">
          <ac:chgData name="Alexis Kinzelin" userId="e9f19f77-3c43-45b4-aa40-e880244cb77c" providerId="ADAL" clId="{6FBAEA7B-492C-4A94-BCAB-9DB737CA705B}" dt="2022-08-30T14:08:08.095" v="4230" actId="1036"/>
          <ac:spMkLst>
            <pc:docMk/>
            <pc:sldMk cId="3406873373" sldId="3458"/>
            <ac:spMk id="45" creationId="{4853B9C7-2F4D-3191-28E4-E184F567AF4C}"/>
          </ac:spMkLst>
        </pc:spChg>
        <pc:spChg chg="mod">
          <ac:chgData name="Alexis Kinzelin" userId="e9f19f77-3c43-45b4-aa40-e880244cb77c" providerId="ADAL" clId="{6FBAEA7B-492C-4A94-BCAB-9DB737CA705B}" dt="2022-08-30T14:08:08.095" v="4230" actId="1036"/>
          <ac:spMkLst>
            <pc:docMk/>
            <pc:sldMk cId="3406873373" sldId="3458"/>
            <ac:spMk id="47" creationId="{56C5240F-330B-EFDB-AF46-91F4D77301CB}"/>
          </ac:spMkLst>
        </pc:spChg>
        <pc:spChg chg="del">
          <ac:chgData name="Alexis Kinzelin" userId="e9f19f77-3c43-45b4-aa40-e880244cb77c" providerId="ADAL" clId="{6FBAEA7B-492C-4A94-BCAB-9DB737CA705B}" dt="2022-08-30T13:34:59.500" v="3869" actId="478"/>
          <ac:spMkLst>
            <pc:docMk/>
            <pc:sldMk cId="3406873373" sldId="3458"/>
            <ac:spMk id="48" creationId="{E2E6A449-6678-2424-A1C7-23E6BB338757}"/>
          </ac:spMkLst>
        </pc:spChg>
        <pc:spChg chg="mod">
          <ac:chgData name="Alexis Kinzelin" userId="e9f19f77-3c43-45b4-aa40-e880244cb77c" providerId="ADAL" clId="{6FBAEA7B-492C-4A94-BCAB-9DB737CA705B}" dt="2022-08-30T14:14:03.366" v="4365" actId="14100"/>
          <ac:spMkLst>
            <pc:docMk/>
            <pc:sldMk cId="3406873373" sldId="3458"/>
            <ac:spMk id="49" creationId="{31E6FE1A-2C0F-E2F9-FCA3-BDD3B9E84AD8}"/>
          </ac:spMkLst>
        </pc:spChg>
        <pc:spChg chg="mod">
          <ac:chgData name="Alexis Kinzelin" userId="e9f19f77-3c43-45b4-aa40-e880244cb77c" providerId="ADAL" clId="{6FBAEA7B-492C-4A94-BCAB-9DB737CA705B}" dt="2022-08-30T14:13:13.107" v="4329" actId="1035"/>
          <ac:spMkLst>
            <pc:docMk/>
            <pc:sldMk cId="3406873373" sldId="3458"/>
            <ac:spMk id="50" creationId="{32514EDF-9162-9BDC-594E-E340FA9AAB6D}"/>
          </ac:spMkLst>
        </pc:spChg>
        <pc:spChg chg="mod">
          <ac:chgData name="Alexis Kinzelin" userId="e9f19f77-3c43-45b4-aa40-e880244cb77c" providerId="ADAL" clId="{6FBAEA7B-492C-4A94-BCAB-9DB737CA705B}" dt="2022-08-30T14:15:10.114" v="4394" actId="20577"/>
          <ac:spMkLst>
            <pc:docMk/>
            <pc:sldMk cId="3406873373" sldId="3458"/>
            <ac:spMk id="52" creationId="{4D2766B6-4213-2EBA-B575-AF254F8DD7F9}"/>
          </ac:spMkLst>
        </pc:spChg>
        <pc:spChg chg="add mod topLvl">
          <ac:chgData name="Alexis Kinzelin" userId="e9f19f77-3c43-45b4-aa40-e880244cb77c" providerId="ADAL" clId="{6FBAEA7B-492C-4A94-BCAB-9DB737CA705B}" dt="2022-08-30T13:44:40.279" v="3985" actId="1037"/>
          <ac:spMkLst>
            <pc:docMk/>
            <pc:sldMk cId="3406873373" sldId="3458"/>
            <ac:spMk id="56" creationId="{D831173B-0CBF-3F9A-B2F1-93D4C87DC6BC}"/>
          </ac:spMkLst>
        </pc:spChg>
        <pc:spChg chg="mod">
          <ac:chgData name="Alexis Kinzelin" userId="e9f19f77-3c43-45b4-aa40-e880244cb77c" providerId="ADAL" clId="{6FBAEA7B-492C-4A94-BCAB-9DB737CA705B}" dt="2022-08-30T14:08:08.095" v="4230" actId="1036"/>
          <ac:spMkLst>
            <pc:docMk/>
            <pc:sldMk cId="3406873373" sldId="3458"/>
            <ac:spMk id="57" creationId="{F4A5AA31-FF09-3B2B-7F5A-7968A0C66466}"/>
          </ac:spMkLst>
        </pc:spChg>
        <pc:spChg chg="mod topLvl">
          <ac:chgData name="Alexis Kinzelin" userId="e9f19f77-3c43-45b4-aa40-e880244cb77c" providerId="ADAL" clId="{6FBAEA7B-492C-4A94-BCAB-9DB737CA705B}" dt="2022-08-30T13:42:49.639" v="3958" actId="1037"/>
          <ac:spMkLst>
            <pc:docMk/>
            <pc:sldMk cId="3406873373" sldId="3458"/>
            <ac:spMk id="58" creationId="{8A9851E8-89D7-475A-0DAE-6E6ABEF169F3}"/>
          </ac:spMkLst>
        </pc:spChg>
        <pc:spChg chg="del">
          <ac:chgData name="Alexis Kinzelin" userId="e9f19f77-3c43-45b4-aa40-e880244cb77c" providerId="ADAL" clId="{6FBAEA7B-492C-4A94-BCAB-9DB737CA705B}" dt="2022-08-30T13:34:58.538" v="3868" actId="478"/>
          <ac:spMkLst>
            <pc:docMk/>
            <pc:sldMk cId="3406873373" sldId="3458"/>
            <ac:spMk id="60" creationId="{F34D2B83-033D-75C9-54E4-F589FC6E9C23}"/>
          </ac:spMkLst>
        </pc:spChg>
        <pc:spChg chg="mod">
          <ac:chgData name="Alexis Kinzelin" userId="e9f19f77-3c43-45b4-aa40-e880244cb77c" providerId="ADAL" clId="{6FBAEA7B-492C-4A94-BCAB-9DB737CA705B}" dt="2022-08-30T14:08:08.095" v="4230" actId="1036"/>
          <ac:spMkLst>
            <pc:docMk/>
            <pc:sldMk cId="3406873373" sldId="3458"/>
            <ac:spMk id="62" creationId="{48309ABE-D3AA-6229-A99C-07EBBA9EC37F}"/>
          </ac:spMkLst>
        </pc:spChg>
        <pc:spChg chg="mod">
          <ac:chgData name="Alexis Kinzelin" userId="e9f19f77-3c43-45b4-aa40-e880244cb77c" providerId="ADAL" clId="{6FBAEA7B-492C-4A94-BCAB-9DB737CA705B}" dt="2022-08-30T14:08:08.095" v="4230" actId="1036"/>
          <ac:spMkLst>
            <pc:docMk/>
            <pc:sldMk cId="3406873373" sldId="3458"/>
            <ac:spMk id="63" creationId="{A6AC329A-15D4-75AC-E5A6-F015AADE0C24}"/>
          </ac:spMkLst>
        </pc:spChg>
        <pc:spChg chg="mod">
          <ac:chgData name="Alexis Kinzelin" userId="e9f19f77-3c43-45b4-aa40-e880244cb77c" providerId="ADAL" clId="{6FBAEA7B-492C-4A94-BCAB-9DB737CA705B}" dt="2022-08-30T14:08:08.095" v="4230" actId="1036"/>
          <ac:spMkLst>
            <pc:docMk/>
            <pc:sldMk cId="3406873373" sldId="3458"/>
            <ac:spMk id="64" creationId="{6E1FE901-0755-CCF3-B312-D141C57516F1}"/>
          </ac:spMkLst>
        </pc:spChg>
        <pc:spChg chg="add del mod">
          <ac:chgData name="Alexis Kinzelin" userId="e9f19f77-3c43-45b4-aa40-e880244cb77c" providerId="ADAL" clId="{6FBAEA7B-492C-4A94-BCAB-9DB737CA705B}" dt="2022-08-30T13:40:59.551" v="3915" actId="11529"/>
          <ac:spMkLst>
            <pc:docMk/>
            <pc:sldMk cId="3406873373" sldId="3458"/>
            <ac:spMk id="74" creationId="{ACAE5648-AAA4-B0D2-7109-7F28BD65A513}"/>
          </ac:spMkLst>
        </pc:spChg>
        <pc:spChg chg="add mod ord">
          <ac:chgData name="Alexis Kinzelin" userId="e9f19f77-3c43-45b4-aa40-e880244cb77c" providerId="ADAL" clId="{6FBAEA7B-492C-4A94-BCAB-9DB737CA705B}" dt="2022-08-30T13:44:23.364" v="3980" actId="167"/>
          <ac:spMkLst>
            <pc:docMk/>
            <pc:sldMk cId="3406873373" sldId="3458"/>
            <ac:spMk id="77" creationId="{789038FD-BAE0-7132-9895-CF2B4D6767D4}"/>
          </ac:spMkLst>
        </pc:spChg>
        <pc:spChg chg="add mod">
          <ac:chgData name="Alexis Kinzelin" userId="e9f19f77-3c43-45b4-aa40-e880244cb77c" providerId="ADAL" clId="{6FBAEA7B-492C-4A94-BCAB-9DB737CA705B}" dt="2022-08-30T14:02:00.070" v="4136" actId="1035"/>
          <ac:spMkLst>
            <pc:docMk/>
            <pc:sldMk cId="3406873373" sldId="3458"/>
            <ac:spMk id="78" creationId="{A8A3FE50-FA10-552D-FE35-758A9B7D3A4A}"/>
          </ac:spMkLst>
        </pc:spChg>
        <pc:spChg chg="mod">
          <ac:chgData name="Alexis Kinzelin" userId="e9f19f77-3c43-45b4-aa40-e880244cb77c" providerId="ADAL" clId="{6FBAEA7B-492C-4A94-BCAB-9DB737CA705B}" dt="2022-08-30T14:08:08.095" v="4230" actId="1036"/>
          <ac:spMkLst>
            <pc:docMk/>
            <pc:sldMk cId="3406873373" sldId="3458"/>
            <ac:spMk id="83" creationId="{0AA09A05-19CD-651D-7A3C-F21C21E6E328}"/>
          </ac:spMkLst>
        </pc:spChg>
        <pc:spChg chg="add mod topLvl">
          <ac:chgData name="Alexis Kinzelin" userId="e9f19f77-3c43-45b4-aa40-e880244cb77c" providerId="ADAL" clId="{6FBAEA7B-492C-4A94-BCAB-9DB737CA705B}" dt="2022-08-30T14:00:12.523" v="4116" actId="164"/>
          <ac:spMkLst>
            <pc:docMk/>
            <pc:sldMk cId="3406873373" sldId="3458"/>
            <ac:spMk id="88" creationId="{29E9AA79-4291-D1B4-F3D9-840DDC9593C2}"/>
          </ac:spMkLst>
        </pc:spChg>
        <pc:spChg chg="add mod topLvl">
          <ac:chgData name="Alexis Kinzelin" userId="e9f19f77-3c43-45b4-aa40-e880244cb77c" providerId="ADAL" clId="{6FBAEA7B-492C-4A94-BCAB-9DB737CA705B}" dt="2022-08-30T14:00:12.523" v="4116" actId="164"/>
          <ac:spMkLst>
            <pc:docMk/>
            <pc:sldMk cId="3406873373" sldId="3458"/>
            <ac:spMk id="90" creationId="{80E7BEBF-8F70-2D22-FD6D-DE008912785A}"/>
          </ac:spMkLst>
        </pc:spChg>
        <pc:spChg chg="add mod">
          <ac:chgData name="Alexis Kinzelin" userId="e9f19f77-3c43-45b4-aa40-e880244cb77c" providerId="ADAL" clId="{6FBAEA7B-492C-4A94-BCAB-9DB737CA705B}" dt="2022-08-30T14:13:40.675" v="4340" actId="1037"/>
          <ac:spMkLst>
            <pc:docMk/>
            <pc:sldMk cId="3406873373" sldId="3458"/>
            <ac:spMk id="100" creationId="{E65CB3EC-815A-BF56-7D38-3175377D9F35}"/>
          </ac:spMkLst>
        </pc:spChg>
        <pc:spChg chg="add mod">
          <ac:chgData name="Alexis Kinzelin" userId="e9f19f77-3c43-45b4-aa40-e880244cb77c" providerId="ADAL" clId="{6FBAEA7B-492C-4A94-BCAB-9DB737CA705B}" dt="2022-08-30T14:13:49.694" v="4352" actId="14100"/>
          <ac:spMkLst>
            <pc:docMk/>
            <pc:sldMk cId="3406873373" sldId="3458"/>
            <ac:spMk id="101" creationId="{49415BD8-5F83-C67A-6214-634B6C19E512}"/>
          </ac:spMkLst>
        </pc:spChg>
        <pc:spChg chg="add">
          <ac:chgData name="Alexis Kinzelin" userId="e9f19f77-3c43-45b4-aa40-e880244cb77c" providerId="ADAL" clId="{6FBAEA7B-492C-4A94-BCAB-9DB737CA705B}" dt="2022-08-30T14:08:29.171" v="4233" actId="22"/>
          <ac:spMkLst>
            <pc:docMk/>
            <pc:sldMk cId="3406873373" sldId="3458"/>
            <ac:spMk id="105" creationId="{82759B0B-BC78-6955-946D-B14EA1AC2DE5}"/>
          </ac:spMkLst>
        </pc:spChg>
        <pc:grpChg chg="mod">
          <ac:chgData name="Alexis Kinzelin" userId="e9f19f77-3c43-45b4-aa40-e880244cb77c" providerId="ADAL" clId="{6FBAEA7B-492C-4A94-BCAB-9DB737CA705B}" dt="2022-08-30T14:08:08.095" v="4230" actId="1036"/>
          <ac:grpSpMkLst>
            <pc:docMk/>
            <pc:sldMk cId="3406873373" sldId="3458"/>
            <ac:grpSpMk id="22" creationId="{F19A0A18-6F35-D7A2-51A2-0FE6EAA26799}"/>
          </ac:grpSpMkLst>
        </pc:grpChg>
        <pc:grpChg chg="mod">
          <ac:chgData name="Alexis Kinzelin" userId="e9f19f77-3c43-45b4-aa40-e880244cb77c" providerId="ADAL" clId="{6FBAEA7B-492C-4A94-BCAB-9DB737CA705B}" dt="2022-08-30T14:08:08.095" v="4230" actId="1036"/>
          <ac:grpSpMkLst>
            <pc:docMk/>
            <pc:sldMk cId="3406873373" sldId="3458"/>
            <ac:grpSpMk id="36" creationId="{5A2E855E-B994-11AA-D8D0-0A0B47B755FA}"/>
          </ac:grpSpMkLst>
        </pc:grpChg>
        <pc:grpChg chg="del mod">
          <ac:chgData name="Alexis Kinzelin" userId="e9f19f77-3c43-45b4-aa40-e880244cb77c" providerId="ADAL" clId="{6FBAEA7B-492C-4A94-BCAB-9DB737CA705B}" dt="2022-08-30T13:36:45.436" v="3881" actId="165"/>
          <ac:grpSpMkLst>
            <pc:docMk/>
            <pc:sldMk cId="3406873373" sldId="3458"/>
            <ac:grpSpMk id="46" creationId="{844C015F-1B60-1F99-34DD-825FEC6B2070}"/>
          </ac:grpSpMkLst>
        </pc:grpChg>
        <pc:grpChg chg="add del ord">
          <ac:chgData name="Alexis Kinzelin" userId="e9f19f77-3c43-45b4-aa40-e880244cb77c" providerId="ADAL" clId="{6FBAEA7B-492C-4A94-BCAB-9DB737CA705B}" dt="2022-08-30T13:38:11.141" v="3908" actId="165"/>
          <ac:grpSpMkLst>
            <pc:docMk/>
            <pc:sldMk cId="3406873373" sldId="3458"/>
            <ac:grpSpMk id="73" creationId="{348A8ABA-0862-344A-D89A-5A5EFB04E148}"/>
          </ac:grpSpMkLst>
        </pc:grpChg>
        <pc:grpChg chg="add mod">
          <ac:chgData name="Alexis Kinzelin" userId="e9f19f77-3c43-45b4-aa40-e880244cb77c" providerId="ADAL" clId="{6FBAEA7B-492C-4A94-BCAB-9DB737CA705B}" dt="2022-08-30T14:08:08.095" v="4230" actId="1036"/>
          <ac:grpSpMkLst>
            <pc:docMk/>
            <pc:sldMk cId="3406873373" sldId="3458"/>
            <ac:grpSpMk id="79" creationId="{534BDD9F-19BF-F8DA-ACC5-BB41501286FF}"/>
          </ac:grpSpMkLst>
        </pc:grpChg>
        <pc:grpChg chg="add mod">
          <ac:chgData name="Alexis Kinzelin" userId="e9f19f77-3c43-45b4-aa40-e880244cb77c" providerId="ADAL" clId="{6FBAEA7B-492C-4A94-BCAB-9DB737CA705B}" dt="2022-08-30T14:08:08.095" v="4230" actId="1036"/>
          <ac:grpSpMkLst>
            <pc:docMk/>
            <pc:sldMk cId="3406873373" sldId="3458"/>
            <ac:grpSpMk id="99" creationId="{C076C1FD-73BF-49F8-1E30-69F3F530867D}"/>
          </ac:grpSpMkLst>
        </pc:grpChg>
        <pc:grpChg chg="add del mod">
          <ac:chgData name="Alexis Kinzelin" userId="e9f19f77-3c43-45b4-aa40-e880244cb77c" providerId="ADAL" clId="{6FBAEA7B-492C-4A94-BCAB-9DB737CA705B}" dt="2022-08-30T14:00:12.523" v="4116" actId="164"/>
          <ac:grpSpMkLst>
            <pc:docMk/>
            <pc:sldMk cId="3406873373" sldId="3458"/>
            <ac:grpSpMk id="102" creationId="{3C39A975-315F-B916-3404-B1F3C1328EC3}"/>
          </ac:grpSpMkLst>
        </pc:grpChg>
        <pc:grpChg chg="add mod">
          <ac:chgData name="Alexis Kinzelin" userId="e9f19f77-3c43-45b4-aa40-e880244cb77c" providerId="ADAL" clId="{6FBAEA7B-492C-4A94-BCAB-9DB737CA705B}" dt="2022-08-30T14:08:08.095" v="4230" actId="1036"/>
          <ac:grpSpMkLst>
            <pc:docMk/>
            <pc:sldMk cId="3406873373" sldId="3458"/>
            <ac:grpSpMk id="103" creationId="{A0BA35B0-72EF-6F7C-1923-B4A5D0D86239}"/>
          </ac:grpSpMkLst>
        </pc:grpChg>
        <pc:picChg chg="mod">
          <ac:chgData name="Alexis Kinzelin" userId="e9f19f77-3c43-45b4-aa40-e880244cb77c" providerId="ADAL" clId="{6FBAEA7B-492C-4A94-BCAB-9DB737CA705B}" dt="2022-08-30T14:08:08.095" v="4230" actId="1036"/>
          <ac:picMkLst>
            <pc:docMk/>
            <pc:sldMk cId="3406873373" sldId="3458"/>
            <ac:picMk id="8" creationId="{9CC4B1D1-7752-4A61-3D9F-7D10CCCD4828}"/>
          </ac:picMkLst>
        </pc:picChg>
        <pc:picChg chg="mod">
          <ac:chgData name="Alexis Kinzelin" userId="e9f19f77-3c43-45b4-aa40-e880244cb77c" providerId="ADAL" clId="{6FBAEA7B-492C-4A94-BCAB-9DB737CA705B}" dt="2022-08-30T14:08:08.095" v="4230" actId="1036"/>
          <ac:picMkLst>
            <pc:docMk/>
            <pc:sldMk cId="3406873373" sldId="3458"/>
            <ac:picMk id="15" creationId="{56426076-0EA7-134E-D7B6-AD10FE76079D}"/>
          </ac:picMkLst>
        </pc:picChg>
        <pc:picChg chg="mod">
          <ac:chgData name="Alexis Kinzelin" userId="e9f19f77-3c43-45b4-aa40-e880244cb77c" providerId="ADAL" clId="{6FBAEA7B-492C-4A94-BCAB-9DB737CA705B}" dt="2022-08-30T14:08:08.095" v="4230" actId="1036"/>
          <ac:picMkLst>
            <pc:docMk/>
            <pc:sldMk cId="3406873373" sldId="3458"/>
            <ac:picMk id="17" creationId="{2B6782DB-6731-E47B-6155-E320C2BFD2F3}"/>
          </ac:picMkLst>
        </pc:picChg>
        <pc:picChg chg="mod">
          <ac:chgData name="Alexis Kinzelin" userId="e9f19f77-3c43-45b4-aa40-e880244cb77c" providerId="ADAL" clId="{6FBAEA7B-492C-4A94-BCAB-9DB737CA705B}" dt="2022-08-30T14:08:08.095" v="4230" actId="1036"/>
          <ac:picMkLst>
            <pc:docMk/>
            <pc:sldMk cId="3406873373" sldId="3458"/>
            <ac:picMk id="21" creationId="{D541EE9F-B049-FEFA-A2E4-8F0282F6EA7D}"/>
          </ac:picMkLst>
        </pc:picChg>
        <pc:picChg chg="mod">
          <ac:chgData name="Alexis Kinzelin" userId="e9f19f77-3c43-45b4-aa40-e880244cb77c" providerId="ADAL" clId="{6FBAEA7B-492C-4A94-BCAB-9DB737CA705B}" dt="2022-08-30T14:08:08.095" v="4230" actId="1036"/>
          <ac:picMkLst>
            <pc:docMk/>
            <pc:sldMk cId="3406873373" sldId="3458"/>
            <ac:picMk id="23" creationId="{E1A696C5-ABB5-74B2-54A9-30B1CE1A936F}"/>
          </ac:picMkLst>
        </pc:picChg>
        <pc:picChg chg="mod">
          <ac:chgData name="Alexis Kinzelin" userId="e9f19f77-3c43-45b4-aa40-e880244cb77c" providerId="ADAL" clId="{6FBAEA7B-492C-4A94-BCAB-9DB737CA705B}" dt="2022-08-30T14:08:08.095" v="4230" actId="1036"/>
          <ac:picMkLst>
            <pc:docMk/>
            <pc:sldMk cId="3406873373" sldId="3458"/>
            <ac:picMk id="25" creationId="{0AFD357A-9C81-3310-70C6-402B00E280C5}"/>
          </ac:picMkLst>
        </pc:picChg>
        <pc:picChg chg="mod">
          <ac:chgData name="Alexis Kinzelin" userId="e9f19f77-3c43-45b4-aa40-e880244cb77c" providerId="ADAL" clId="{6FBAEA7B-492C-4A94-BCAB-9DB737CA705B}" dt="2022-08-30T14:08:08.095" v="4230" actId="1036"/>
          <ac:picMkLst>
            <pc:docMk/>
            <pc:sldMk cId="3406873373" sldId="3458"/>
            <ac:picMk id="29" creationId="{19B42831-CACD-05C7-32F3-10FBEB4ED41F}"/>
          </ac:picMkLst>
        </pc:picChg>
        <pc:picChg chg="mod">
          <ac:chgData name="Alexis Kinzelin" userId="e9f19f77-3c43-45b4-aa40-e880244cb77c" providerId="ADAL" clId="{6FBAEA7B-492C-4A94-BCAB-9DB737CA705B}" dt="2022-08-30T14:08:08.095" v="4230" actId="1036"/>
          <ac:picMkLst>
            <pc:docMk/>
            <pc:sldMk cId="3406873373" sldId="3458"/>
            <ac:picMk id="34" creationId="{CC3E77B6-950A-082F-FB17-BEC96AC3E9C3}"/>
          </ac:picMkLst>
        </pc:picChg>
        <pc:picChg chg="mod">
          <ac:chgData name="Alexis Kinzelin" userId="e9f19f77-3c43-45b4-aa40-e880244cb77c" providerId="ADAL" clId="{6FBAEA7B-492C-4A94-BCAB-9DB737CA705B}" dt="2022-08-30T14:08:08.095" v="4230" actId="1036"/>
          <ac:picMkLst>
            <pc:docMk/>
            <pc:sldMk cId="3406873373" sldId="3458"/>
            <ac:picMk id="53" creationId="{F316FA39-3A5B-6A60-8350-106098195FE1}"/>
          </ac:picMkLst>
        </pc:picChg>
        <pc:picChg chg="mod">
          <ac:chgData name="Alexis Kinzelin" userId="e9f19f77-3c43-45b4-aa40-e880244cb77c" providerId="ADAL" clId="{6FBAEA7B-492C-4A94-BCAB-9DB737CA705B}" dt="2022-08-30T14:08:08.095" v="4230" actId="1036"/>
          <ac:picMkLst>
            <pc:docMk/>
            <pc:sldMk cId="3406873373" sldId="3458"/>
            <ac:picMk id="80" creationId="{A45D74F8-8C01-053F-FA76-F45E74330FFD}"/>
          </ac:picMkLst>
        </pc:picChg>
        <pc:picChg chg="mod">
          <ac:chgData name="Alexis Kinzelin" userId="e9f19f77-3c43-45b4-aa40-e880244cb77c" providerId="ADAL" clId="{6FBAEA7B-492C-4A94-BCAB-9DB737CA705B}" dt="2022-08-30T14:08:08.095" v="4230" actId="1036"/>
          <ac:picMkLst>
            <pc:docMk/>
            <pc:sldMk cId="3406873373" sldId="3458"/>
            <ac:picMk id="91" creationId="{2DC17971-0E92-DD68-F799-807C4E376A28}"/>
          </ac:picMkLst>
        </pc:picChg>
        <pc:cxnChg chg="del mod topLvl">
          <ac:chgData name="Alexis Kinzelin" userId="e9f19f77-3c43-45b4-aa40-e880244cb77c" providerId="ADAL" clId="{6FBAEA7B-492C-4A94-BCAB-9DB737CA705B}" dt="2022-08-30T13:37:26.243" v="3894" actId="478"/>
          <ac:cxnSpMkLst>
            <pc:docMk/>
            <pc:sldMk cId="3406873373" sldId="3458"/>
            <ac:cxnSpMk id="18" creationId="{332069C5-E559-0A8D-074C-02161220EF91}"/>
          </ac:cxnSpMkLst>
        </pc:cxnChg>
        <pc:cxnChg chg="mod topLvl">
          <ac:chgData name="Alexis Kinzelin" userId="e9f19f77-3c43-45b4-aa40-e880244cb77c" providerId="ADAL" clId="{6FBAEA7B-492C-4A94-BCAB-9DB737CA705B}" dt="2022-08-30T13:42:57.788" v="3960" actId="14100"/>
          <ac:cxnSpMkLst>
            <pc:docMk/>
            <pc:sldMk cId="3406873373" sldId="3458"/>
            <ac:cxnSpMk id="33" creationId="{272E590A-61D8-89B4-A5F8-C154D0DEC4E1}"/>
          </ac:cxnSpMkLst>
        </pc:cxnChg>
        <pc:cxnChg chg="mod">
          <ac:chgData name="Alexis Kinzelin" userId="e9f19f77-3c43-45b4-aa40-e880244cb77c" providerId="ADAL" clId="{6FBAEA7B-492C-4A94-BCAB-9DB737CA705B}" dt="2022-08-30T14:08:08.095" v="4230" actId="1036"/>
          <ac:cxnSpMkLst>
            <pc:docMk/>
            <pc:sldMk cId="3406873373" sldId="3458"/>
            <ac:cxnSpMk id="37" creationId="{2A99356D-13C2-D493-C076-FB8823132180}"/>
          </ac:cxnSpMkLst>
        </pc:cxnChg>
        <pc:cxnChg chg="mod">
          <ac:chgData name="Alexis Kinzelin" userId="e9f19f77-3c43-45b4-aa40-e880244cb77c" providerId="ADAL" clId="{6FBAEA7B-492C-4A94-BCAB-9DB737CA705B}" dt="2022-08-30T14:08:08.095" v="4230" actId="1036"/>
          <ac:cxnSpMkLst>
            <pc:docMk/>
            <pc:sldMk cId="3406873373" sldId="3458"/>
            <ac:cxnSpMk id="51" creationId="{EFD9C36C-3A46-1B3F-E06B-80F8C1D041F7}"/>
          </ac:cxnSpMkLst>
        </pc:cxnChg>
        <pc:cxnChg chg="del mod">
          <ac:chgData name="Alexis Kinzelin" userId="e9f19f77-3c43-45b4-aa40-e880244cb77c" providerId="ADAL" clId="{6FBAEA7B-492C-4A94-BCAB-9DB737CA705B}" dt="2022-08-30T13:36:15.884" v="3878" actId="478"/>
          <ac:cxnSpMkLst>
            <pc:docMk/>
            <pc:sldMk cId="3406873373" sldId="3458"/>
            <ac:cxnSpMk id="55" creationId="{9286D032-9E1D-8D9C-34FB-93F46C305F3D}"/>
          </ac:cxnSpMkLst>
        </pc:cxnChg>
        <pc:cxnChg chg="add del mod">
          <ac:chgData name="Alexis Kinzelin" userId="e9f19f77-3c43-45b4-aa40-e880244cb77c" providerId="ADAL" clId="{6FBAEA7B-492C-4A94-BCAB-9DB737CA705B}" dt="2022-08-30T13:36:57.716" v="3884" actId="478"/>
          <ac:cxnSpMkLst>
            <pc:docMk/>
            <pc:sldMk cId="3406873373" sldId="3458"/>
            <ac:cxnSpMk id="67" creationId="{B3882985-3580-D2F3-B5ED-A2F456CB958F}"/>
          </ac:cxnSpMkLst>
        </pc:cxnChg>
        <pc:cxnChg chg="add del mod">
          <ac:chgData name="Alexis Kinzelin" userId="e9f19f77-3c43-45b4-aa40-e880244cb77c" providerId="ADAL" clId="{6FBAEA7B-492C-4A94-BCAB-9DB737CA705B}" dt="2022-08-30T14:00:55.867" v="4123" actId="478"/>
          <ac:cxnSpMkLst>
            <pc:docMk/>
            <pc:sldMk cId="3406873373" sldId="3458"/>
            <ac:cxnSpMk id="71" creationId="{14D00113-3625-552B-A14C-FB354A3E914D}"/>
          </ac:cxnSpMkLst>
        </pc:cxnChg>
        <pc:cxnChg chg="add mod ord">
          <ac:chgData name="Alexis Kinzelin" userId="e9f19f77-3c43-45b4-aa40-e880244cb77c" providerId="ADAL" clId="{6FBAEA7B-492C-4A94-BCAB-9DB737CA705B}" dt="2022-08-30T13:47:01.445" v="4021" actId="166"/>
          <ac:cxnSpMkLst>
            <pc:docMk/>
            <pc:sldMk cId="3406873373" sldId="3458"/>
            <ac:cxnSpMk id="75" creationId="{AEB41738-32B9-D1D6-4EA8-2C6E5F02B371}"/>
          </ac:cxnSpMkLst>
        </pc:cxnChg>
        <pc:cxnChg chg="add del mod">
          <ac:chgData name="Alexis Kinzelin" userId="e9f19f77-3c43-45b4-aa40-e880244cb77c" providerId="ADAL" clId="{6FBAEA7B-492C-4A94-BCAB-9DB737CA705B}" dt="2022-08-30T13:47:46.138" v="4024" actId="478"/>
          <ac:cxnSpMkLst>
            <pc:docMk/>
            <pc:sldMk cId="3406873373" sldId="3458"/>
            <ac:cxnSpMk id="82" creationId="{A6C511BB-8104-83C4-E3AB-79918DB19937}"/>
          </ac:cxnSpMkLst>
        </pc:cxnChg>
        <pc:cxnChg chg="add del mod">
          <ac:chgData name="Alexis Kinzelin" userId="e9f19f77-3c43-45b4-aa40-e880244cb77c" providerId="ADAL" clId="{6FBAEA7B-492C-4A94-BCAB-9DB737CA705B}" dt="2022-08-30T13:50:44.482" v="4052" actId="478"/>
          <ac:cxnSpMkLst>
            <pc:docMk/>
            <pc:sldMk cId="3406873373" sldId="3458"/>
            <ac:cxnSpMk id="86" creationId="{A358D598-23E2-90F4-F865-EA553B152066}"/>
          </ac:cxnSpMkLst>
        </pc:cxnChg>
        <pc:cxnChg chg="add mod topLvl">
          <ac:chgData name="Alexis Kinzelin" userId="e9f19f77-3c43-45b4-aa40-e880244cb77c" providerId="ADAL" clId="{6FBAEA7B-492C-4A94-BCAB-9DB737CA705B}" dt="2022-08-30T14:00:12.523" v="4116" actId="164"/>
          <ac:cxnSpMkLst>
            <pc:docMk/>
            <pc:sldMk cId="3406873373" sldId="3458"/>
            <ac:cxnSpMk id="93" creationId="{46F1821A-CF94-D7CA-C15A-58260C261B57}"/>
          </ac:cxnSpMkLst>
        </pc:cxnChg>
        <pc:cxnChg chg="add mod">
          <ac:chgData name="Alexis Kinzelin" userId="e9f19f77-3c43-45b4-aa40-e880244cb77c" providerId="ADAL" clId="{6FBAEA7B-492C-4A94-BCAB-9DB737CA705B}" dt="2022-08-30T13:51:47.126" v="4070" actId="14100"/>
          <ac:cxnSpMkLst>
            <pc:docMk/>
            <pc:sldMk cId="3406873373" sldId="3458"/>
            <ac:cxnSpMk id="98" creationId="{2B3419CF-A4D7-6239-150A-C9D5E11E9032}"/>
          </ac:cxnSpMkLst>
        </pc:cxnChg>
      </pc:sldChg>
      <pc:sldChg chg="addSp delSp modSp add mod delAnim modAnim">
        <pc:chgData name="Alexis Kinzelin" userId="e9f19f77-3c43-45b4-aa40-e880244cb77c" providerId="ADAL" clId="{6FBAEA7B-492C-4A94-BCAB-9DB737CA705B}" dt="2022-08-30T14:15:55.822" v="4428" actId="20577"/>
        <pc:sldMkLst>
          <pc:docMk/>
          <pc:sldMk cId="1158102162" sldId="3459"/>
        </pc:sldMkLst>
        <pc:spChg chg="del">
          <ac:chgData name="Alexis Kinzelin" userId="e9f19f77-3c43-45b4-aa40-e880244cb77c" providerId="ADAL" clId="{6FBAEA7B-492C-4A94-BCAB-9DB737CA705B}" dt="2022-08-30T14:09:23.926" v="4239" actId="478"/>
          <ac:spMkLst>
            <pc:docMk/>
            <pc:sldMk cId="1158102162" sldId="3459"/>
            <ac:spMk id="3" creationId="{85DFC8E4-79D8-9E49-E47B-F472A146EDA1}"/>
          </ac:spMkLst>
        </pc:spChg>
        <pc:spChg chg="del">
          <ac:chgData name="Alexis Kinzelin" userId="e9f19f77-3c43-45b4-aa40-e880244cb77c" providerId="ADAL" clId="{6FBAEA7B-492C-4A94-BCAB-9DB737CA705B}" dt="2022-08-30T14:10:25.993" v="4254" actId="478"/>
          <ac:spMkLst>
            <pc:docMk/>
            <pc:sldMk cId="1158102162" sldId="3459"/>
            <ac:spMk id="7" creationId="{1CACCCC1-6F5A-EA50-E84D-03D26BEB36E9}"/>
          </ac:spMkLst>
        </pc:spChg>
        <pc:spChg chg="add mod">
          <ac:chgData name="Alexis Kinzelin" userId="e9f19f77-3c43-45b4-aa40-e880244cb77c" providerId="ADAL" clId="{6FBAEA7B-492C-4A94-BCAB-9DB737CA705B}" dt="2022-08-30T14:15:55.822" v="4428" actId="20577"/>
          <ac:spMkLst>
            <pc:docMk/>
            <pc:sldMk cId="1158102162" sldId="3459"/>
            <ac:spMk id="18" creationId="{AFDF3D23-82AC-0A33-0C8D-C9030CE9B879}"/>
          </ac:spMkLst>
        </pc:spChg>
        <pc:spChg chg="add del mod">
          <ac:chgData name="Alexis Kinzelin" userId="e9f19f77-3c43-45b4-aa40-e880244cb77c" providerId="ADAL" clId="{6FBAEA7B-492C-4A94-BCAB-9DB737CA705B}" dt="2022-08-30T14:10:22.191" v="4253" actId="207"/>
          <ac:spMkLst>
            <pc:docMk/>
            <pc:sldMk cId="1158102162" sldId="3459"/>
            <ac:spMk id="20" creationId="{AF4C6A6F-5E67-7B54-7F93-DDC9910F0484}"/>
          </ac:spMkLst>
        </pc:spChg>
        <pc:spChg chg="del">
          <ac:chgData name="Alexis Kinzelin" userId="e9f19f77-3c43-45b4-aa40-e880244cb77c" providerId="ADAL" clId="{6FBAEA7B-492C-4A94-BCAB-9DB737CA705B}" dt="2022-08-30T14:09:28.150" v="4240" actId="478"/>
          <ac:spMkLst>
            <pc:docMk/>
            <pc:sldMk cId="1158102162" sldId="3459"/>
            <ac:spMk id="49" creationId="{31E6FE1A-2C0F-E2F9-FCA3-BDD3B9E84AD8}"/>
          </ac:spMkLst>
        </pc:spChg>
        <pc:spChg chg="mod">
          <ac:chgData name="Alexis Kinzelin" userId="e9f19f77-3c43-45b4-aa40-e880244cb77c" providerId="ADAL" clId="{6FBAEA7B-492C-4A94-BCAB-9DB737CA705B}" dt="2022-08-30T14:15:44.727" v="4425" actId="1038"/>
          <ac:spMkLst>
            <pc:docMk/>
            <pc:sldMk cId="1158102162" sldId="3459"/>
            <ac:spMk id="50" creationId="{32514EDF-9162-9BDC-594E-E340FA9AAB6D}"/>
          </ac:spMkLst>
        </pc:spChg>
        <pc:spChg chg="del">
          <ac:chgData name="Alexis Kinzelin" userId="e9f19f77-3c43-45b4-aa40-e880244cb77c" providerId="ADAL" clId="{6FBAEA7B-492C-4A94-BCAB-9DB737CA705B}" dt="2022-08-30T14:09:57.059" v="4245" actId="478"/>
          <ac:spMkLst>
            <pc:docMk/>
            <pc:sldMk cId="1158102162" sldId="3459"/>
            <ac:spMk id="52" creationId="{4D2766B6-4213-2EBA-B575-AF254F8DD7F9}"/>
          </ac:spMkLst>
        </pc:spChg>
        <pc:spChg chg="del">
          <ac:chgData name="Alexis Kinzelin" userId="e9f19f77-3c43-45b4-aa40-e880244cb77c" providerId="ADAL" clId="{6FBAEA7B-492C-4A94-BCAB-9DB737CA705B}" dt="2022-08-30T14:09:31.165" v="4241" actId="478"/>
          <ac:spMkLst>
            <pc:docMk/>
            <pc:sldMk cId="1158102162" sldId="3459"/>
            <ac:spMk id="57" creationId="{F4A5AA31-FF09-3B2B-7F5A-7968A0C66466}"/>
          </ac:spMkLst>
        </pc:spChg>
        <pc:spChg chg="del">
          <ac:chgData name="Alexis Kinzelin" userId="e9f19f77-3c43-45b4-aa40-e880244cb77c" providerId="ADAL" clId="{6FBAEA7B-492C-4A94-BCAB-9DB737CA705B}" dt="2022-08-30T14:09:23.926" v="4239" actId="478"/>
          <ac:spMkLst>
            <pc:docMk/>
            <pc:sldMk cId="1158102162" sldId="3459"/>
            <ac:spMk id="62" creationId="{48309ABE-D3AA-6229-A99C-07EBBA9EC37F}"/>
          </ac:spMkLst>
        </pc:spChg>
        <pc:spChg chg="del">
          <ac:chgData name="Alexis Kinzelin" userId="e9f19f77-3c43-45b4-aa40-e880244cb77c" providerId="ADAL" clId="{6FBAEA7B-492C-4A94-BCAB-9DB737CA705B}" dt="2022-08-30T14:10:03.021" v="4247" actId="478"/>
          <ac:spMkLst>
            <pc:docMk/>
            <pc:sldMk cId="1158102162" sldId="3459"/>
            <ac:spMk id="64" creationId="{6E1FE901-0755-CCF3-B312-D141C57516F1}"/>
          </ac:spMkLst>
        </pc:spChg>
        <pc:spChg chg="del">
          <ac:chgData name="Alexis Kinzelin" userId="e9f19f77-3c43-45b4-aa40-e880244cb77c" providerId="ADAL" clId="{6FBAEA7B-492C-4A94-BCAB-9DB737CA705B}" dt="2022-08-30T14:09:31.165" v="4241" actId="478"/>
          <ac:spMkLst>
            <pc:docMk/>
            <pc:sldMk cId="1158102162" sldId="3459"/>
            <ac:spMk id="83" creationId="{0AA09A05-19CD-651D-7A3C-F21C21E6E328}"/>
          </ac:spMkLst>
        </pc:spChg>
        <pc:spChg chg="mod">
          <ac:chgData name="Alexis Kinzelin" userId="e9f19f77-3c43-45b4-aa40-e880244cb77c" providerId="ADAL" clId="{6FBAEA7B-492C-4A94-BCAB-9DB737CA705B}" dt="2022-08-30T14:15:33.638" v="4406" actId="20577"/>
          <ac:spMkLst>
            <pc:docMk/>
            <pc:sldMk cId="1158102162" sldId="3459"/>
            <ac:spMk id="100" creationId="{E65CB3EC-815A-BF56-7D38-3175377D9F35}"/>
          </ac:spMkLst>
        </pc:spChg>
        <pc:spChg chg="del">
          <ac:chgData name="Alexis Kinzelin" userId="e9f19f77-3c43-45b4-aa40-e880244cb77c" providerId="ADAL" clId="{6FBAEA7B-492C-4A94-BCAB-9DB737CA705B}" dt="2022-08-30T14:09:33.923" v="4242" actId="478"/>
          <ac:spMkLst>
            <pc:docMk/>
            <pc:sldMk cId="1158102162" sldId="3459"/>
            <ac:spMk id="101" creationId="{49415BD8-5F83-C67A-6214-634B6C19E512}"/>
          </ac:spMkLst>
        </pc:spChg>
        <pc:spChg chg="del">
          <ac:chgData name="Alexis Kinzelin" userId="e9f19f77-3c43-45b4-aa40-e880244cb77c" providerId="ADAL" clId="{6FBAEA7B-492C-4A94-BCAB-9DB737CA705B}" dt="2022-08-30T14:10:04.146" v="4248" actId="478"/>
          <ac:spMkLst>
            <pc:docMk/>
            <pc:sldMk cId="1158102162" sldId="3459"/>
            <ac:spMk id="105" creationId="{82759B0B-BC78-6955-946D-B14EA1AC2DE5}"/>
          </ac:spMkLst>
        </pc:spChg>
        <pc:grpChg chg="add del">
          <ac:chgData name="Alexis Kinzelin" userId="e9f19f77-3c43-45b4-aa40-e880244cb77c" providerId="ADAL" clId="{6FBAEA7B-492C-4A94-BCAB-9DB737CA705B}" dt="2022-08-30T14:10:06.512" v="4250" actId="478"/>
          <ac:grpSpMkLst>
            <pc:docMk/>
            <pc:sldMk cId="1158102162" sldId="3459"/>
            <ac:grpSpMk id="99" creationId="{C076C1FD-73BF-49F8-1E30-69F3F530867D}"/>
          </ac:grpSpMkLst>
        </pc:grpChg>
        <pc:grpChg chg="del">
          <ac:chgData name="Alexis Kinzelin" userId="e9f19f77-3c43-45b4-aa40-e880244cb77c" providerId="ADAL" clId="{6FBAEA7B-492C-4A94-BCAB-9DB737CA705B}" dt="2022-08-30T14:09:54.081" v="4243" actId="478"/>
          <ac:grpSpMkLst>
            <pc:docMk/>
            <pc:sldMk cId="1158102162" sldId="3459"/>
            <ac:grpSpMk id="103" creationId="{A0BA35B0-72EF-6F7C-1923-B4A5D0D86239}"/>
          </ac:grpSpMkLst>
        </pc:grpChg>
        <pc:graphicFrameChg chg="add mod">
          <ac:chgData name="Alexis Kinzelin" userId="e9f19f77-3c43-45b4-aa40-e880244cb77c" providerId="ADAL" clId="{6FBAEA7B-492C-4A94-BCAB-9DB737CA705B}" dt="2022-08-30T14:11:13.039" v="4290" actId="1076"/>
          <ac:graphicFrameMkLst>
            <pc:docMk/>
            <pc:sldMk cId="1158102162" sldId="3459"/>
            <ac:graphicFrameMk id="48" creationId="{13DC61A4-29CF-88C8-F926-ED8C52FDA905}"/>
          </ac:graphicFrameMkLst>
        </pc:graphicFrameChg>
        <pc:picChg chg="del">
          <ac:chgData name="Alexis Kinzelin" userId="e9f19f77-3c43-45b4-aa40-e880244cb77c" providerId="ADAL" clId="{6FBAEA7B-492C-4A94-BCAB-9DB737CA705B}" dt="2022-08-30T14:10:25.993" v="4254" actId="478"/>
          <ac:picMkLst>
            <pc:docMk/>
            <pc:sldMk cId="1158102162" sldId="3459"/>
            <ac:picMk id="15" creationId="{56426076-0EA7-134E-D7B6-AD10FE76079D}"/>
          </ac:picMkLst>
        </pc:picChg>
        <pc:picChg chg="del">
          <ac:chgData name="Alexis Kinzelin" userId="e9f19f77-3c43-45b4-aa40-e880244cb77c" providerId="ADAL" clId="{6FBAEA7B-492C-4A94-BCAB-9DB737CA705B}" dt="2022-08-30T14:09:31.165" v="4241" actId="478"/>
          <ac:picMkLst>
            <pc:docMk/>
            <pc:sldMk cId="1158102162" sldId="3459"/>
            <ac:picMk id="17" creationId="{2B6782DB-6731-E47B-6155-E320C2BFD2F3}"/>
          </ac:picMkLst>
        </pc:picChg>
        <pc:picChg chg="del">
          <ac:chgData name="Alexis Kinzelin" userId="e9f19f77-3c43-45b4-aa40-e880244cb77c" providerId="ADAL" clId="{6FBAEA7B-492C-4A94-BCAB-9DB737CA705B}" dt="2022-08-30T14:09:31.165" v="4241" actId="478"/>
          <ac:picMkLst>
            <pc:docMk/>
            <pc:sldMk cId="1158102162" sldId="3459"/>
            <ac:picMk id="21" creationId="{D541EE9F-B049-FEFA-A2E4-8F0282F6EA7D}"/>
          </ac:picMkLst>
        </pc:picChg>
        <pc:picChg chg="del">
          <ac:chgData name="Alexis Kinzelin" userId="e9f19f77-3c43-45b4-aa40-e880244cb77c" providerId="ADAL" clId="{6FBAEA7B-492C-4A94-BCAB-9DB737CA705B}" dt="2022-08-30T14:09:31.165" v="4241" actId="478"/>
          <ac:picMkLst>
            <pc:docMk/>
            <pc:sldMk cId="1158102162" sldId="3459"/>
            <ac:picMk id="23" creationId="{E1A696C5-ABB5-74B2-54A9-30B1CE1A936F}"/>
          </ac:picMkLst>
        </pc:picChg>
        <pc:picChg chg="del">
          <ac:chgData name="Alexis Kinzelin" userId="e9f19f77-3c43-45b4-aa40-e880244cb77c" providerId="ADAL" clId="{6FBAEA7B-492C-4A94-BCAB-9DB737CA705B}" dt="2022-08-30T14:09:31.165" v="4241" actId="478"/>
          <ac:picMkLst>
            <pc:docMk/>
            <pc:sldMk cId="1158102162" sldId="3459"/>
            <ac:picMk id="25" creationId="{0AFD357A-9C81-3310-70C6-402B00E280C5}"/>
          </ac:picMkLst>
        </pc:picChg>
        <pc:picChg chg="del">
          <ac:chgData name="Alexis Kinzelin" userId="e9f19f77-3c43-45b4-aa40-e880244cb77c" providerId="ADAL" clId="{6FBAEA7B-492C-4A94-BCAB-9DB737CA705B}" dt="2022-08-30T14:09:31.165" v="4241" actId="478"/>
          <ac:picMkLst>
            <pc:docMk/>
            <pc:sldMk cId="1158102162" sldId="3459"/>
            <ac:picMk id="29" creationId="{19B42831-CACD-05C7-32F3-10FBEB4ED41F}"/>
          </ac:picMkLst>
        </pc:picChg>
        <pc:picChg chg="del">
          <ac:chgData name="Alexis Kinzelin" userId="e9f19f77-3c43-45b4-aa40-e880244cb77c" providerId="ADAL" clId="{6FBAEA7B-492C-4A94-BCAB-9DB737CA705B}" dt="2022-08-30T14:09:31.165" v="4241" actId="478"/>
          <ac:picMkLst>
            <pc:docMk/>
            <pc:sldMk cId="1158102162" sldId="3459"/>
            <ac:picMk id="80" creationId="{A45D74F8-8C01-053F-FA76-F45E74330FFD}"/>
          </ac:picMkLst>
        </pc:picChg>
        <pc:picChg chg="del">
          <ac:chgData name="Alexis Kinzelin" userId="e9f19f77-3c43-45b4-aa40-e880244cb77c" providerId="ADAL" clId="{6FBAEA7B-492C-4A94-BCAB-9DB737CA705B}" dt="2022-08-30T14:09:31.165" v="4241" actId="478"/>
          <ac:picMkLst>
            <pc:docMk/>
            <pc:sldMk cId="1158102162" sldId="3459"/>
            <ac:picMk id="91" creationId="{2DC17971-0E92-DD68-F799-807C4E376A28}"/>
          </ac:picMkLst>
        </pc:picChg>
        <pc:cxnChg chg="del">
          <ac:chgData name="Alexis Kinzelin" userId="e9f19f77-3c43-45b4-aa40-e880244cb77c" providerId="ADAL" clId="{6FBAEA7B-492C-4A94-BCAB-9DB737CA705B}" dt="2022-08-30T14:09:28.150" v="4240" actId="478"/>
          <ac:cxnSpMkLst>
            <pc:docMk/>
            <pc:sldMk cId="1158102162" sldId="3459"/>
            <ac:cxnSpMk id="37" creationId="{2A99356D-13C2-D493-C076-FB8823132180}"/>
          </ac:cxnSpMkLst>
        </pc:cxnChg>
        <pc:cxnChg chg="del">
          <ac:chgData name="Alexis Kinzelin" userId="e9f19f77-3c43-45b4-aa40-e880244cb77c" providerId="ADAL" clId="{6FBAEA7B-492C-4A94-BCAB-9DB737CA705B}" dt="2022-08-30T14:09:55.734" v="4244" actId="478"/>
          <ac:cxnSpMkLst>
            <pc:docMk/>
            <pc:sldMk cId="1158102162" sldId="3459"/>
            <ac:cxnSpMk id="51" creationId="{EFD9C36C-3A46-1B3F-E06B-80F8C1D041F7}"/>
          </ac:cxnSpMkLst>
        </pc:cxnChg>
      </pc:sldChg>
      <pc:sldChg chg="add del setBg">
        <pc:chgData name="Alexis Kinzelin" userId="e9f19f77-3c43-45b4-aa40-e880244cb77c" providerId="ADAL" clId="{6FBAEA7B-492C-4A94-BCAB-9DB737CA705B}" dt="2022-08-30T14:09:12.723" v="4237"/>
        <pc:sldMkLst>
          <pc:docMk/>
          <pc:sldMk cId="2812020164" sldId="3459"/>
        </pc:sldMkLst>
      </pc:sldChg>
      <pc:sldChg chg="add del setBg">
        <pc:chgData name="Alexis Kinzelin" userId="e9f19f77-3c43-45b4-aa40-e880244cb77c" providerId="ADAL" clId="{6FBAEA7B-492C-4A94-BCAB-9DB737CA705B}" dt="2022-08-30T14:27:28.675" v="4430"/>
        <pc:sldMkLst>
          <pc:docMk/>
          <pc:sldMk cId="2203806895" sldId="3460"/>
        </pc:sldMkLst>
      </pc:sldChg>
      <pc:sldChg chg="addSp delSp modSp add mod delAnim modAnim modNotesTx">
        <pc:chgData name="Alexis Kinzelin" userId="e9f19f77-3c43-45b4-aa40-e880244cb77c" providerId="ADAL" clId="{6FBAEA7B-492C-4A94-BCAB-9DB737CA705B}" dt="2022-08-30T14:35:13.034" v="4530" actId="1076"/>
        <pc:sldMkLst>
          <pc:docMk/>
          <pc:sldMk cId="4170299538" sldId="3460"/>
        </pc:sldMkLst>
        <pc:spChg chg="mod">
          <ac:chgData name="Alexis Kinzelin" userId="e9f19f77-3c43-45b4-aa40-e880244cb77c" providerId="ADAL" clId="{6FBAEA7B-492C-4A94-BCAB-9DB737CA705B}" dt="2022-08-30T14:35:13.034" v="4530" actId="1076"/>
          <ac:spMkLst>
            <pc:docMk/>
            <pc:sldMk cId="4170299538" sldId="3460"/>
            <ac:spMk id="14" creationId="{00000000-0000-0000-0000-000000000000}"/>
          </ac:spMkLst>
        </pc:spChg>
        <pc:spChg chg="del">
          <ac:chgData name="Alexis Kinzelin" userId="e9f19f77-3c43-45b4-aa40-e880244cb77c" providerId="ADAL" clId="{6FBAEA7B-492C-4A94-BCAB-9DB737CA705B}" dt="2022-08-30T14:28:10.470" v="4441" actId="478"/>
          <ac:spMkLst>
            <pc:docMk/>
            <pc:sldMk cId="4170299538" sldId="3460"/>
            <ac:spMk id="15" creationId="{00000000-0000-0000-0000-000000000000}"/>
          </ac:spMkLst>
        </pc:spChg>
        <pc:spChg chg="add del">
          <ac:chgData name="Alexis Kinzelin" userId="e9f19f77-3c43-45b4-aa40-e880244cb77c" providerId="ADAL" clId="{6FBAEA7B-492C-4A94-BCAB-9DB737CA705B}" dt="2022-08-30T14:28:37.159" v="4446" actId="22"/>
          <ac:spMkLst>
            <pc:docMk/>
            <pc:sldMk cId="4170299538" sldId="3460"/>
            <ac:spMk id="17" creationId="{DA278B29-9F79-7858-E586-C4A40DCABBDF}"/>
          </ac:spMkLst>
        </pc:spChg>
        <pc:spChg chg="add del mod">
          <ac:chgData name="Alexis Kinzelin" userId="e9f19f77-3c43-45b4-aa40-e880244cb77c" providerId="ADAL" clId="{6FBAEA7B-492C-4A94-BCAB-9DB737CA705B}" dt="2022-08-30T14:28:58.591" v="4450" actId="478"/>
          <ac:spMkLst>
            <pc:docMk/>
            <pc:sldMk cId="4170299538" sldId="3460"/>
            <ac:spMk id="19" creationId="{E9DB577A-58F4-EE7C-6ADE-0A6C6D73EF3E}"/>
          </ac:spMkLst>
        </pc:spChg>
        <pc:spChg chg="add mod">
          <ac:chgData name="Alexis Kinzelin" userId="e9f19f77-3c43-45b4-aa40-e880244cb77c" providerId="ADAL" clId="{6FBAEA7B-492C-4A94-BCAB-9DB737CA705B}" dt="2022-08-30T14:35:13.034" v="4530" actId="1076"/>
          <ac:spMkLst>
            <pc:docMk/>
            <pc:sldMk cId="4170299538" sldId="3460"/>
            <ac:spMk id="21" creationId="{1DEAB18D-3316-5386-4435-15DECC4AD395}"/>
          </ac:spMkLst>
        </pc:spChg>
        <pc:spChg chg="add mod">
          <ac:chgData name="Alexis Kinzelin" userId="e9f19f77-3c43-45b4-aa40-e880244cb77c" providerId="ADAL" clId="{6FBAEA7B-492C-4A94-BCAB-9DB737CA705B}" dt="2022-08-30T14:34:17.371" v="4518" actId="1076"/>
          <ac:spMkLst>
            <pc:docMk/>
            <pc:sldMk cId="4170299538" sldId="3460"/>
            <ac:spMk id="23" creationId="{38330B22-0007-0FCE-DAF9-10957432CA86}"/>
          </ac:spMkLst>
        </pc:spChg>
        <pc:grpChg chg="del">
          <ac:chgData name="Alexis Kinzelin" userId="e9f19f77-3c43-45b4-aa40-e880244cb77c" providerId="ADAL" clId="{6FBAEA7B-492C-4A94-BCAB-9DB737CA705B}" dt="2022-08-30T14:27:34.604" v="4433" actId="478"/>
          <ac:grpSpMkLst>
            <pc:docMk/>
            <pc:sldMk cId="4170299538" sldId="3460"/>
            <ac:grpSpMk id="2" creationId="{76586E21-8770-404B-61DF-2D866CB87A95}"/>
          </ac:grpSpMkLst>
        </pc:grpChg>
        <pc:picChg chg="mod">
          <ac:chgData name="Alexis Kinzelin" userId="e9f19f77-3c43-45b4-aa40-e880244cb77c" providerId="ADAL" clId="{6FBAEA7B-492C-4A94-BCAB-9DB737CA705B}" dt="2022-08-30T14:35:13.034" v="4530" actId="1076"/>
          <ac:picMkLst>
            <pc:docMk/>
            <pc:sldMk cId="4170299538" sldId="3460"/>
            <ac:picMk id="3" creationId="{00000000-0000-0000-0000-000000000000}"/>
          </ac:picMkLst>
        </pc:picChg>
        <pc:picChg chg="mod">
          <ac:chgData name="Alexis Kinzelin" userId="e9f19f77-3c43-45b4-aa40-e880244cb77c" providerId="ADAL" clId="{6FBAEA7B-492C-4A94-BCAB-9DB737CA705B}" dt="2022-08-30T14:35:13.034" v="4530" actId="1076"/>
          <ac:picMkLst>
            <pc:docMk/>
            <pc:sldMk cId="4170299538" sldId="3460"/>
            <ac:picMk id="4" creationId="{00000000-0000-0000-0000-000000000000}"/>
          </ac:picMkLst>
        </pc:picChg>
        <pc:picChg chg="mod">
          <ac:chgData name="Alexis Kinzelin" userId="e9f19f77-3c43-45b4-aa40-e880244cb77c" providerId="ADAL" clId="{6FBAEA7B-492C-4A94-BCAB-9DB737CA705B}" dt="2022-08-30T14:35:03.122" v="4527" actId="1076"/>
          <ac:picMkLst>
            <pc:docMk/>
            <pc:sldMk cId="4170299538" sldId="3460"/>
            <ac:picMk id="5" creationId="{00000000-0000-0000-0000-000000000000}"/>
          </ac:picMkLst>
        </pc:picChg>
        <pc:picChg chg="mod">
          <ac:chgData name="Alexis Kinzelin" userId="e9f19f77-3c43-45b4-aa40-e880244cb77c" providerId="ADAL" clId="{6FBAEA7B-492C-4A94-BCAB-9DB737CA705B}" dt="2022-08-30T14:34:08.657" v="4517" actId="1076"/>
          <ac:picMkLst>
            <pc:docMk/>
            <pc:sldMk cId="4170299538" sldId="3460"/>
            <ac:picMk id="6" creationId="{00000000-0000-0000-0000-000000000000}"/>
          </ac:picMkLst>
        </pc:picChg>
        <pc:picChg chg="mod">
          <ac:chgData name="Alexis Kinzelin" userId="e9f19f77-3c43-45b4-aa40-e880244cb77c" providerId="ADAL" clId="{6FBAEA7B-492C-4A94-BCAB-9DB737CA705B}" dt="2022-08-30T14:34:05.775" v="4516" actId="1076"/>
          <ac:picMkLst>
            <pc:docMk/>
            <pc:sldMk cId="4170299538" sldId="3460"/>
            <ac:picMk id="10"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2" creationId="{00000000-0000-0000-0000-000000000000}"/>
          </ac:picMkLst>
        </pc:picChg>
        <pc:picChg chg="del">
          <ac:chgData name="Alexis Kinzelin" userId="e9f19f77-3c43-45b4-aa40-e880244cb77c" providerId="ADAL" clId="{6FBAEA7B-492C-4A94-BCAB-9DB737CA705B}" dt="2022-08-30T14:28:13.726" v="4442" actId="478"/>
          <ac:picMkLst>
            <pc:docMk/>
            <pc:sldMk cId="4170299538" sldId="3460"/>
            <ac:picMk id="13" creationId="{00000000-0000-0000-0000-000000000000}"/>
          </ac:picMkLst>
        </pc:picChg>
      </pc:sldChg>
      <pc:sldChg chg="addSp delSp modSp add mod">
        <pc:chgData name="Alexis Kinzelin" userId="e9f19f77-3c43-45b4-aa40-e880244cb77c" providerId="ADAL" clId="{6FBAEA7B-492C-4A94-BCAB-9DB737CA705B}" dt="2022-08-31T10:49:38.619" v="11484" actId="20577"/>
        <pc:sldMkLst>
          <pc:docMk/>
          <pc:sldMk cId="194307646" sldId="3461"/>
        </pc:sldMkLst>
        <pc:spChg chg="add del mod">
          <ac:chgData name="Alexis Kinzelin" userId="e9f19f77-3c43-45b4-aa40-e880244cb77c" providerId="ADAL" clId="{6FBAEA7B-492C-4A94-BCAB-9DB737CA705B}" dt="2022-08-30T15:24:11.790" v="4653" actId="478"/>
          <ac:spMkLst>
            <pc:docMk/>
            <pc:sldMk cId="194307646" sldId="3461"/>
            <ac:spMk id="2" creationId="{C90C026E-02AF-0603-9876-CF207D97E4C3}"/>
          </ac:spMkLst>
        </pc:spChg>
        <pc:spChg chg="del">
          <ac:chgData name="Alexis Kinzelin" userId="e9f19f77-3c43-45b4-aa40-e880244cb77c" providerId="ADAL" clId="{6FBAEA7B-492C-4A94-BCAB-9DB737CA705B}" dt="2022-08-30T15:23:25.587" v="4620" actId="478"/>
          <ac:spMkLst>
            <pc:docMk/>
            <pc:sldMk cId="194307646" sldId="3461"/>
            <ac:spMk id="14" creationId="{00000000-0000-0000-0000-000000000000}"/>
          </ac:spMkLst>
        </pc:spChg>
        <pc:spChg chg="add mod">
          <ac:chgData name="Alexis Kinzelin" userId="e9f19f77-3c43-45b4-aa40-e880244cb77c" providerId="ADAL" clId="{6FBAEA7B-492C-4A94-BCAB-9DB737CA705B}" dt="2022-08-31T10:49:38.619" v="11484" actId="20577"/>
          <ac:spMkLst>
            <pc:docMk/>
            <pc:sldMk cId="194307646" sldId="3461"/>
            <ac:spMk id="15" creationId="{F7C7C418-FB94-B1BF-B3A6-0575474035C5}"/>
          </ac:spMkLst>
        </pc:spChg>
        <pc:spChg chg="add mod">
          <ac:chgData name="Alexis Kinzelin" userId="e9f19f77-3c43-45b4-aa40-e880244cb77c" providerId="ADAL" clId="{6FBAEA7B-492C-4A94-BCAB-9DB737CA705B}" dt="2022-08-30T15:35:07.772" v="5057" actId="1076"/>
          <ac:spMkLst>
            <pc:docMk/>
            <pc:sldMk cId="194307646" sldId="3461"/>
            <ac:spMk id="18" creationId="{EDD6C11D-5137-132D-1F4C-1A979F24464E}"/>
          </ac:spMkLst>
        </pc:spChg>
        <pc:spChg chg="add mod">
          <ac:chgData name="Alexis Kinzelin" userId="e9f19f77-3c43-45b4-aa40-e880244cb77c" providerId="ADAL" clId="{6FBAEA7B-492C-4A94-BCAB-9DB737CA705B}" dt="2022-08-30T15:35:07.772" v="5057" actId="1076"/>
          <ac:spMkLst>
            <pc:docMk/>
            <pc:sldMk cId="194307646" sldId="3461"/>
            <ac:spMk id="20" creationId="{11B5D93B-A1C6-3C55-8F70-740148F317F7}"/>
          </ac:spMkLst>
        </pc:spChg>
        <pc:spChg chg="del">
          <ac:chgData name="Alexis Kinzelin" userId="e9f19f77-3c43-45b4-aa40-e880244cb77c" providerId="ADAL" clId="{6FBAEA7B-492C-4A94-BCAB-9DB737CA705B}" dt="2022-08-30T15:23:25.587" v="4620" actId="478"/>
          <ac:spMkLst>
            <pc:docMk/>
            <pc:sldMk cId="194307646" sldId="3461"/>
            <ac:spMk id="21" creationId="{1DEAB18D-3316-5386-4435-15DECC4AD395}"/>
          </ac:spMkLst>
        </pc:spChg>
        <pc:spChg chg="del">
          <ac:chgData name="Alexis Kinzelin" userId="e9f19f77-3c43-45b4-aa40-e880244cb77c" providerId="ADAL" clId="{6FBAEA7B-492C-4A94-BCAB-9DB737CA705B}" dt="2022-08-30T15:23:25.587" v="4620" actId="478"/>
          <ac:spMkLst>
            <pc:docMk/>
            <pc:sldMk cId="194307646" sldId="3461"/>
            <ac:spMk id="23" creationId="{38330B22-0007-0FCE-DAF9-10957432CA86}"/>
          </ac:spMkLst>
        </pc:spChg>
        <pc:spChg chg="add del mod">
          <ac:chgData name="Alexis Kinzelin" userId="e9f19f77-3c43-45b4-aa40-e880244cb77c" providerId="ADAL" clId="{6FBAEA7B-492C-4A94-BCAB-9DB737CA705B}" dt="2022-08-30T15:27:42.078" v="4684" actId="478"/>
          <ac:spMkLst>
            <pc:docMk/>
            <pc:sldMk cId="194307646" sldId="3461"/>
            <ac:spMk id="24" creationId="{E73E0124-6358-995A-F370-A762E5F422C6}"/>
          </ac:spMkLst>
        </pc:spChg>
        <pc:spChg chg="add mod">
          <ac:chgData name="Alexis Kinzelin" userId="e9f19f77-3c43-45b4-aa40-e880244cb77c" providerId="ADAL" clId="{6FBAEA7B-492C-4A94-BCAB-9DB737CA705B}" dt="2022-08-30T15:35:07.772" v="5057" actId="1076"/>
          <ac:spMkLst>
            <pc:docMk/>
            <pc:sldMk cId="194307646" sldId="3461"/>
            <ac:spMk id="26" creationId="{4208B4EC-EC57-9125-6087-0737D92D8062}"/>
          </ac:spMkLst>
        </pc:spChg>
        <pc:spChg chg="add mod">
          <ac:chgData name="Alexis Kinzelin" userId="e9f19f77-3c43-45b4-aa40-e880244cb77c" providerId="ADAL" clId="{6FBAEA7B-492C-4A94-BCAB-9DB737CA705B}" dt="2022-08-30T15:35:07.772" v="5057" actId="1076"/>
          <ac:spMkLst>
            <pc:docMk/>
            <pc:sldMk cId="194307646" sldId="3461"/>
            <ac:spMk id="28" creationId="{956EB2FA-454D-7B60-4A1D-8D260730EBB5}"/>
          </ac:spMkLst>
        </pc:spChg>
        <pc:spChg chg="add mod">
          <ac:chgData name="Alexis Kinzelin" userId="e9f19f77-3c43-45b4-aa40-e880244cb77c" providerId="ADAL" clId="{6FBAEA7B-492C-4A94-BCAB-9DB737CA705B}" dt="2022-08-30T15:35:07.772" v="5057" actId="1076"/>
          <ac:spMkLst>
            <pc:docMk/>
            <pc:sldMk cId="194307646" sldId="3461"/>
            <ac:spMk id="29" creationId="{99561CC0-5141-E9B3-F88B-BF59287A38E8}"/>
          </ac:spMkLst>
        </pc:spChg>
        <pc:spChg chg="add mod">
          <ac:chgData name="Alexis Kinzelin" userId="e9f19f77-3c43-45b4-aa40-e880244cb77c" providerId="ADAL" clId="{6FBAEA7B-492C-4A94-BCAB-9DB737CA705B}" dt="2022-08-30T15:35:07.772" v="5057" actId="1076"/>
          <ac:spMkLst>
            <pc:docMk/>
            <pc:sldMk cId="194307646" sldId="3461"/>
            <ac:spMk id="30" creationId="{C944440E-7C04-E29C-A62D-A47D713F1FE1}"/>
          </ac:spMkLst>
        </pc:spChg>
        <pc:spChg chg="add mod">
          <ac:chgData name="Alexis Kinzelin" userId="e9f19f77-3c43-45b4-aa40-e880244cb77c" providerId="ADAL" clId="{6FBAEA7B-492C-4A94-BCAB-9DB737CA705B}" dt="2022-08-30T15:35:07.772" v="5057" actId="1076"/>
          <ac:spMkLst>
            <pc:docMk/>
            <pc:sldMk cId="194307646" sldId="3461"/>
            <ac:spMk id="31" creationId="{2CB1979D-90CA-6510-877C-C52CADEBA9C7}"/>
          </ac:spMkLst>
        </pc:spChg>
        <pc:spChg chg="add mod">
          <ac:chgData name="Alexis Kinzelin" userId="e9f19f77-3c43-45b4-aa40-e880244cb77c" providerId="ADAL" clId="{6FBAEA7B-492C-4A94-BCAB-9DB737CA705B}" dt="2022-08-30T15:35:07.772" v="5057" actId="1076"/>
          <ac:spMkLst>
            <pc:docMk/>
            <pc:sldMk cId="194307646" sldId="3461"/>
            <ac:spMk id="32" creationId="{0FF43D79-1FA2-B702-8A42-D00BDB70136C}"/>
          </ac:spMkLst>
        </pc:spChg>
        <pc:picChg chg="del">
          <ac:chgData name="Alexis Kinzelin" userId="e9f19f77-3c43-45b4-aa40-e880244cb77c" providerId="ADAL" clId="{6FBAEA7B-492C-4A94-BCAB-9DB737CA705B}" dt="2022-08-30T15:23:25.587" v="4620" actId="478"/>
          <ac:picMkLst>
            <pc:docMk/>
            <pc:sldMk cId="194307646" sldId="3461"/>
            <ac:picMk id="3"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4"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5"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6"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7" creationId="{05CD5E87-4BE0-D344-9C2B-325BADABA934}"/>
          </ac:picMkLst>
        </pc:picChg>
        <pc:picChg chg="add mod">
          <ac:chgData name="Alexis Kinzelin" userId="e9f19f77-3c43-45b4-aa40-e880244cb77c" providerId="ADAL" clId="{6FBAEA7B-492C-4A94-BCAB-9DB737CA705B}" dt="2022-08-30T15:23:32.475" v="4621"/>
          <ac:picMkLst>
            <pc:docMk/>
            <pc:sldMk cId="194307646" sldId="3461"/>
            <ac:picMk id="8" creationId="{E3953E87-3506-D444-996D-8C87AA2F0959}"/>
          </ac:picMkLst>
        </pc:picChg>
        <pc:picChg chg="add mod">
          <ac:chgData name="Alexis Kinzelin" userId="e9f19f77-3c43-45b4-aa40-e880244cb77c" providerId="ADAL" clId="{6FBAEA7B-492C-4A94-BCAB-9DB737CA705B}" dt="2022-08-30T15:23:32.475" v="4621"/>
          <ac:picMkLst>
            <pc:docMk/>
            <pc:sldMk cId="194307646" sldId="3461"/>
            <ac:picMk id="9" creationId="{4F8ACA63-9445-3D7D-F884-9602B0BE863B}"/>
          </ac:picMkLst>
        </pc:picChg>
        <pc:picChg chg="del">
          <ac:chgData name="Alexis Kinzelin" userId="e9f19f77-3c43-45b4-aa40-e880244cb77c" providerId="ADAL" clId="{6FBAEA7B-492C-4A94-BCAB-9DB737CA705B}" dt="2022-08-30T15:23:25.587" v="4620" actId="478"/>
          <ac:picMkLst>
            <pc:docMk/>
            <pc:sldMk cId="194307646" sldId="3461"/>
            <ac:picMk id="10" creationId="{00000000-0000-0000-0000-000000000000}"/>
          </ac:picMkLst>
        </pc:picChg>
        <pc:picChg chg="del">
          <ac:chgData name="Alexis Kinzelin" userId="e9f19f77-3c43-45b4-aa40-e880244cb77c" providerId="ADAL" clId="{6FBAEA7B-492C-4A94-BCAB-9DB737CA705B}" dt="2022-08-30T15:23:25.587" v="4620" actId="478"/>
          <ac:picMkLst>
            <pc:docMk/>
            <pc:sldMk cId="194307646" sldId="3461"/>
            <ac:picMk id="11" creationId="{00000000-0000-0000-0000-000000000000}"/>
          </ac:picMkLst>
        </pc:picChg>
        <pc:picChg chg="add mod">
          <ac:chgData name="Alexis Kinzelin" userId="e9f19f77-3c43-45b4-aa40-e880244cb77c" providerId="ADAL" clId="{6FBAEA7B-492C-4A94-BCAB-9DB737CA705B}" dt="2022-08-30T15:23:32.475" v="4621"/>
          <ac:picMkLst>
            <pc:docMk/>
            <pc:sldMk cId="194307646" sldId="3461"/>
            <ac:picMk id="12" creationId="{A4C613AB-A335-343A-26A2-7FDE85992DCD}"/>
          </ac:picMkLst>
        </pc:picChg>
        <pc:picChg chg="add mod">
          <ac:chgData name="Alexis Kinzelin" userId="e9f19f77-3c43-45b4-aa40-e880244cb77c" providerId="ADAL" clId="{6FBAEA7B-492C-4A94-BCAB-9DB737CA705B}" dt="2022-08-30T15:35:07.772" v="5057" actId="1076"/>
          <ac:picMkLst>
            <pc:docMk/>
            <pc:sldMk cId="194307646" sldId="3461"/>
            <ac:picMk id="17" creationId="{A8D80CFF-8C3A-7CA3-64BC-A33F04E799C1}"/>
          </ac:picMkLst>
        </pc:picChg>
        <pc:cxnChg chg="add mod">
          <ac:chgData name="Alexis Kinzelin" userId="e9f19f77-3c43-45b4-aa40-e880244cb77c" providerId="ADAL" clId="{6FBAEA7B-492C-4A94-BCAB-9DB737CA705B}" dt="2022-08-30T15:35:07.772" v="5057" actId="1076"/>
          <ac:cxnSpMkLst>
            <pc:docMk/>
            <pc:sldMk cId="194307646" sldId="3461"/>
            <ac:cxnSpMk id="34" creationId="{2EEFC0D1-973B-976F-0D08-E0D7864BEB15}"/>
          </ac:cxnSpMkLst>
        </pc:cxnChg>
        <pc:cxnChg chg="add mod">
          <ac:chgData name="Alexis Kinzelin" userId="e9f19f77-3c43-45b4-aa40-e880244cb77c" providerId="ADAL" clId="{6FBAEA7B-492C-4A94-BCAB-9DB737CA705B}" dt="2022-08-30T15:35:07.772" v="5057" actId="1076"/>
          <ac:cxnSpMkLst>
            <pc:docMk/>
            <pc:sldMk cId="194307646" sldId="3461"/>
            <ac:cxnSpMk id="36" creationId="{AB958360-C398-B9FD-77C3-76B27F3ED40B}"/>
          </ac:cxnSpMkLst>
        </pc:cxnChg>
        <pc:cxnChg chg="add mod">
          <ac:chgData name="Alexis Kinzelin" userId="e9f19f77-3c43-45b4-aa40-e880244cb77c" providerId="ADAL" clId="{6FBAEA7B-492C-4A94-BCAB-9DB737CA705B}" dt="2022-08-30T15:35:07.772" v="5057" actId="1076"/>
          <ac:cxnSpMkLst>
            <pc:docMk/>
            <pc:sldMk cId="194307646" sldId="3461"/>
            <ac:cxnSpMk id="39" creationId="{9AB4B177-BC07-A903-CE58-70DD418F98CD}"/>
          </ac:cxnSpMkLst>
        </pc:cxnChg>
        <pc:cxnChg chg="add mod">
          <ac:chgData name="Alexis Kinzelin" userId="e9f19f77-3c43-45b4-aa40-e880244cb77c" providerId="ADAL" clId="{6FBAEA7B-492C-4A94-BCAB-9DB737CA705B}" dt="2022-08-30T15:35:07.772" v="5057" actId="1076"/>
          <ac:cxnSpMkLst>
            <pc:docMk/>
            <pc:sldMk cId="194307646" sldId="3461"/>
            <ac:cxnSpMk id="41" creationId="{5084746E-2ECC-37B6-B835-9A2BFB390CF3}"/>
          </ac:cxnSpMkLst>
        </pc:cxnChg>
        <pc:cxnChg chg="add mod">
          <ac:chgData name="Alexis Kinzelin" userId="e9f19f77-3c43-45b4-aa40-e880244cb77c" providerId="ADAL" clId="{6FBAEA7B-492C-4A94-BCAB-9DB737CA705B}" dt="2022-08-30T15:35:07.772" v="5057" actId="1076"/>
          <ac:cxnSpMkLst>
            <pc:docMk/>
            <pc:sldMk cId="194307646" sldId="3461"/>
            <ac:cxnSpMk id="43" creationId="{5A7E6CBF-FF49-71AD-3401-A57B7377B2E4}"/>
          </ac:cxnSpMkLst>
        </pc:cxnChg>
        <pc:cxnChg chg="add mod">
          <ac:chgData name="Alexis Kinzelin" userId="e9f19f77-3c43-45b4-aa40-e880244cb77c" providerId="ADAL" clId="{6FBAEA7B-492C-4A94-BCAB-9DB737CA705B}" dt="2022-08-30T15:35:07.772" v="5057" actId="1076"/>
          <ac:cxnSpMkLst>
            <pc:docMk/>
            <pc:sldMk cId="194307646" sldId="3461"/>
            <ac:cxnSpMk id="44" creationId="{975609CC-370B-C013-B469-A8882162B642}"/>
          </ac:cxnSpMkLst>
        </pc:cxnChg>
      </pc:sldChg>
      <pc:sldChg chg="add del setBg">
        <pc:chgData name="Alexis Kinzelin" userId="e9f19f77-3c43-45b4-aa40-e880244cb77c" providerId="ADAL" clId="{6FBAEA7B-492C-4A94-BCAB-9DB737CA705B}" dt="2022-08-30T14:27:39.797" v="4435"/>
        <pc:sldMkLst>
          <pc:docMk/>
          <pc:sldMk cId="1338793391" sldId="3461"/>
        </pc:sldMkLst>
      </pc:sldChg>
      <pc:sldChg chg="add del setBg">
        <pc:chgData name="Alexis Kinzelin" userId="e9f19f77-3c43-45b4-aa40-e880244cb77c" providerId="ADAL" clId="{6FBAEA7B-492C-4A94-BCAB-9DB737CA705B}" dt="2022-08-30T15:23:19.370" v="4618"/>
        <pc:sldMkLst>
          <pc:docMk/>
          <pc:sldMk cId="1657334718" sldId="3461"/>
        </pc:sldMkLst>
      </pc:sldChg>
      <pc:sldChg chg="add del setBg">
        <pc:chgData name="Alexis Kinzelin" userId="e9f19f77-3c43-45b4-aa40-e880244cb77c" providerId="ADAL" clId="{6FBAEA7B-492C-4A94-BCAB-9DB737CA705B}" dt="2022-08-30T15:20:02.381" v="4576"/>
        <pc:sldMkLst>
          <pc:docMk/>
          <pc:sldMk cId="3687033019" sldId="3461"/>
        </pc:sldMkLst>
      </pc:sldChg>
      <pc:sldChg chg="delSp add del mod">
        <pc:chgData name="Alexis Kinzelin" userId="e9f19f77-3c43-45b4-aa40-e880244cb77c" providerId="ADAL" clId="{6FBAEA7B-492C-4A94-BCAB-9DB737CA705B}" dt="2022-08-30T15:20:08.134" v="4579" actId="47"/>
        <pc:sldMkLst>
          <pc:docMk/>
          <pc:sldMk cId="3836872716" sldId="3461"/>
        </pc:sldMkLst>
        <pc:picChg chg="del">
          <ac:chgData name="Alexis Kinzelin" userId="e9f19f77-3c43-45b4-aa40-e880244cb77c" providerId="ADAL" clId="{6FBAEA7B-492C-4A94-BCAB-9DB737CA705B}" dt="2022-08-30T15:20:04.111" v="4578" actId="478"/>
          <ac:picMkLst>
            <pc:docMk/>
            <pc:sldMk cId="3836872716" sldId="3461"/>
            <ac:picMk id="27" creationId="{C2AE8282-ECEB-7B8D-E1BC-4D0561D45E88}"/>
          </ac:picMkLst>
        </pc:picChg>
      </pc:sldChg>
      <pc:sldChg chg="add del setBg">
        <pc:chgData name="Alexis Kinzelin" userId="e9f19f77-3c43-45b4-aa40-e880244cb77c" providerId="ADAL" clId="{6FBAEA7B-492C-4A94-BCAB-9DB737CA705B}" dt="2022-08-30T15:35:42.871" v="5059"/>
        <pc:sldMkLst>
          <pc:docMk/>
          <pc:sldMk cId="541403425" sldId="3462"/>
        </pc:sldMkLst>
      </pc:sldChg>
      <pc:sldChg chg="addSp delSp modSp add mod ord">
        <pc:chgData name="Alexis Kinzelin" userId="e9f19f77-3c43-45b4-aa40-e880244cb77c" providerId="ADAL" clId="{6FBAEA7B-492C-4A94-BCAB-9DB737CA705B}" dt="2022-08-31T10:49:12.988" v="11471" actId="121"/>
        <pc:sldMkLst>
          <pc:docMk/>
          <pc:sldMk cId="831060786" sldId="3462"/>
        </pc:sldMkLst>
        <pc:spChg chg="add del">
          <ac:chgData name="Alexis Kinzelin" userId="e9f19f77-3c43-45b4-aa40-e880244cb77c" providerId="ADAL" clId="{6FBAEA7B-492C-4A94-BCAB-9DB737CA705B}" dt="2022-08-30T16:21:13.595" v="5625" actId="22"/>
          <ac:spMkLst>
            <pc:docMk/>
            <pc:sldMk cId="831060786" sldId="3462"/>
            <ac:spMk id="3" creationId="{377B467E-E49C-4B6B-B26E-00C819D928D8}"/>
          </ac:spMkLst>
        </pc:spChg>
        <pc:spChg chg="add del">
          <ac:chgData name="Alexis Kinzelin" userId="e9f19f77-3c43-45b4-aa40-e880244cb77c" providerId="ADAL" clId="{6FBAEA7B-492C-4A94-BCAB-9DB737CA705B}" dt="2022-08-30T16:21:16.411" v="5627" actId="22"/>
          <ac:spMkLst>
            <pc:docMk/>
            <pc:sldMk cId="831060786" sldId="3462"/>
            <ac:spMk id="5" creationId="{9108B66E-662A-13D1-D19B-9E48493C685B}"/>
          </ac:spMkLst>
        </pc:spChg>
        <pc:spChg chg="add mod">
          <ac:chgData name="Alexis Kinzelin" userId="e9f19f77-3c43-45b4-aa40-e880244cb77c" providerId="ADAL" clId="{6FBAEA7B-492C-4A94-BCAB-9DB737CA705B}" dt="2022-08-30T16:22:03.714" v="5658" actId="1037"/>
          <ac:spMkLst>
            <pc:docMk/>
            <pc:sldMk cId="831060786" sldId="3462"/>
            <ac:spMk id="10" creationId="{D2C137A7-2655-E85E-C6B3-616F0252FC9B}"/>
          </ac:spMkLst>
        </pc:spChg>
        <pc:spChg chg="add mod">
          <ac:chgData name="Alexis Kinzelin" userId="e9f19f77-3c43-45b4-aa40-e880244cb77c" providerId="ADAL" clId="{6FBAEA7B-492C-4A94-BCAB-9DB737CA705B}" dt="2022-08-30T16:22:03.714" v="5658" actId="1037"/>
          <ac:spMkLst>
            <pc:docMk/>
            <pc:sldMk cId="831060786" sldId="3462"/>
            <ac:spMk id="11" creationId="{F082B104-10A8-F362-0A4D-19202BCB882B}"/>
          </ac:spMkLst>
        </pc:spChg>
        <pc:spChg chg="add mod">
          <ac:chgData name="Alexis Kinzelin" userId="e9f19f77-3c43-45b4-aa40-e880244cb77c" providerId="ADAL" clId="{6FBAEA7B-492C-4A94-BCAB-9DB737CA705B}" dt="2022-08-30T16:21:58.011" v="5648" actId="20577"/>
          <ac:spMkLst>
            <pc:docMk/>
            <pc:sldMk cId="831060786" sldId="3462"/>
            <ac:spMk id="13" creationId="{6DA5BF98-D294-4C66-B8F9-63E560EDF794}"/>
          </ac:spMkLst>
        </pc:spChg>
        <pc:spChg chg="mod">
          <ac:chgData name="Alexis Kinzelin" userId="e9f19f77-3c43-45b4-aa40-e880244cb77c" providerId="ADAL" clId="{6FBAEA7B-492C-4A94-BCAB-9DB737CA705B}" dt="2022-08-31T10:49:12.988" v="11471" actId="121"/>
          <ac:spMkLst>
            <pc:docMk/>
            <pc:sldMk cId="831060786" sldId="3462"/>
            <ac:spMk id="15" creationId="{F7C7C418-FB94-B1BF-B3A6-0575474035C5}"/>
          </ac:spMkLst>
        </pc:spChg>
        <pc:spChg chg="add del">
          <ac:chgData name="Alexis Kinzelin" userId="e9f19f77-3c43-45b4-aa40-e880244cb77c" providerId="ADAL" clId="{6FBAEA7B-492C-4A94-BCAB-9DB737CA705B}" dt="2022-08-30T16:22:43.514" v="5668" actId="22"/>
          <ac:spMkLst>
            <pc:docMk/>
            <pc:sldMk cId="831060786" sldId="3462"/>
            <ac:spMk id="18" creationId="{2287D29A-4A1B-46EB-6161-50AA04BCF929}"/>
          </ac:spMkLst>
        </pc:spChg>
        <pc:spChg chg="del">
          <ac:chgData name="Alexis Kinzelin" userId="e9f19f77-3c43-45b4-aa40-e880244cb77c" providerId="ADAL" clId="{6FBAEA7B-492C-4A94-BCAB-9DB737CA705B}" dt="2022-08-30T15:35:51.783" v="5082" actId="478"/>
          <ac:spMkLst>
            <pc:docMk/>
            <pc:sldMk cId="831060786" sldId="3462"/>
            <ac:spMk id="18" creationId="{EDD6C11D-5137-132D-1F4C-1A979F24464E}"/>
          </ac:spMkLst>
        </pc:spChg>
        <pc:spChg chg="del">
          <ac:chgData name="Alexis Kinzelin" userId="e9f19f77-3c43-45b4-aa40-e880244cb77c" providerId="ADAL" clId="{6FBAEA7B-492C-4A94-BCAB-9DB737CA705B}" dt="2022-08-30T15:35:51.783" v="5082" actId="478"/>
          <ac:spMkLst>
            <pc:docMk/>
            <pc:sldMk cId="831060786" sldId="3462"/>
            <ac:spMk id="20" creationId="{11B5D93B-A1C6-3C55-8F70-740148F317F7}"/>
          </ac:spMkLst>
        </pc:spChg>
        <pc:spChg chg="add del">
          <ac:chgData name="Alexis Kinzelin" userId="e9f19f77-3c43-45b4-aa40-e880244cb77c" providerId="ADAL" clId="{6FBAEA7B-492C-4A94-BCAB-9DB737CA705B}" dt="2022-08-30T16:22:43.514" v="5668" actId="22"/>
          <ac:spMkLst>
            <pc:docMk/>
            <pc:sldMk cId="831060786" sldId="3462"/>
            <ac:spMk id="20" creationId="{762F4390-50A3-2CC4-2580-7983625FD110}"/>
          </ac:spMkLst>
        </pc:spChg>
        <pc:spChg chg="add del">
          <ac:chgData name="Alexis Kinzelin" userId="e9f19f77-3c43-45b4-aa40-e880244cb77c" providerId="ADAL" clId="{6FBAEA7B-492C-4A94-BCAB-9DB737CA705B}" dt="2022-08-30T16:22:43.514" v="5668" actId="22"/>
          <ac:spMkLst>
            <pc:docMk/>
            <pc:sldMk cId="831060786" sldId="3462"/>
            <ac:spMk id="22" creationId="{EB3966D1-888A-55D6-65CF-62150AB04E98}"/>
          </ac:spMkLst>
        </pc:spChg>
        <pc:spChg chg="del">
          <ac:chgData name="Alexis Kinzelin" userId="e9f19f77-3c43-45b4-aa40-e880244cb77c" providerId="ADAL" clId="{6FBAEA7B-492C-4A94-BCAB-9DB737CA705B}" dt="2022-08-30T15:35:51.783" v="5082" actId="478"/>
          <ac:spMkLst>
            <pc:docMk/>
            <pc:sldMk cId="831060786" sldId="3462"/>
            <ac:spMk id="26" creationId="{4208B4EC-EC57-9125-6087-0737D92D8062}"/>
          </ac:spMkLst>
        </pc:spChg>
        <pc:spChg chg="del">
          <ac:chgData name="Alexis Kinzelin" userId="e9f19f77-3c43-45b4-aa40-e880244cb77c" providerId="ADAL" clId="{6FBAEA7B-492C-4A94-BCAB-9DB737CA705B}" dt="2022-08-30T15:35:51.783" v="5082" actId="478"/>
          <ac:spMkLst>
            <pc:docMk/>
            <pc:sldMk cId="831060786" sldId="3462"/>
            <ac:spMk id="28" creationId="{956EB2FA-454D-7B60-4A1D-8D260730EBB5}"/>
          </ac:spMkLst>
        </pc:spChg>
        <pc:spChg chg="del">
          <ac:chgData name="Alexis Kinzelin" userId="e9f19f77-3c43-45b4-aa40-e880244cb77c" providerId="ADAL" clId="{6FBAEA7B-492C-4A94-BCAB-9DB737CA705B}" dt="2022-08-30T15:35:54.037" v="5083" actId="478"/>
          <ac:spMkLst>
            <pc:docMk/>
            <pc:sldMk cId="831060786" sldId="3462"/>
            <ac:spMk id="29" creationId="{99561CC0-5141-E9B3-F88B-BF59287A38E8}"/>
          </ac:spMkLst>
        </pc:spChg>
        <pc:spChg chg="del">
          <ac:chgData name="Alexis Kinzelin" userId="e9f19f77-3c43-45b4-aa40-e880244cb77c" providerId="ADAL" clId="{6FBAEA7B-492C-4A94-BCAB-9DB737CA705B}" dt="2022-08-30T15:35:54.037" v="5083" actId="478"/>
          <ac:spMkLst>
            <pc:docMk/>
            <pc:sldMk cId="831060786" sldId="3462"/>
            <ac:spMk id="30" creationId="{C944440E-7C04-E29C-A62D-A47D713F1FE1}"/>
          </ac:spMkLst>
        </pc:spChg>
        <pc:spChg chg="del">
          <ac:chgData name="Alexis Kinzelin" userId="e9f19f77-3c43-45b4-aa40-e880244cb77c" providerId="ADAL" clId="{6FBAEA7B-492C-4A94-BCAB-9DB737CA705B}" dt="2022-08-30T15:35:54.037" v="5083" actId="478"/>
          <ac:spMkLst>
            <pc:docMk/>
            <pc:sldMk cId="831060786" sldId="3462"/>
            <ac:spMk id="31" creationId="{2CB1979D-90CA-6510-877C-C52CADEBA9C7}"/>
          </ac:spMkLst>
        </pc:spChg>
        <pc:spChg chg="del">
          <ac:chgData name="Alexis Kinzelin" userId="e9f19f77-3c43-45b4-aa40-e880244cb77c" providerId="ADAL" clId="{6FBAEA7B-492C-4A94-BCAB-9DB737CA705B}" dt="2022-08-30T15:35:54.037" v="5083" actId="478"/>
          <ac:spMkLst>
            <pc:docMk/>
            <pc:sldMk cId="831060786" sldId="3462"/>
            <ac:spMk id="32" creationId="{0FF43D79-1FA2-B702-8A42-D00BDB70136C}"/>
          </ac:spMkLst>
        </pc:spChg>
        <pc:picChg chg="add del">
          <ac:chgData name="Alexis Kinzelin" userId="e9f19f77-3c43-45b4-aa40-e880244cb77c" providerId="ADAL" clId="{6FBAEA7B-492C-4A94-BCAB-9DB737CA705B}" dt="2022-08-30T16:22:43.514" v="5668" actId="22"/>
          <ac:picMkLst>
            <pc:docMk/>
            <pc:sldMk cId="831060786" sldId="3462"/>
            <ac:picMk id="16" creationId="{B857AA62-F669-4DCE-4811-BEF1806C5D06}"/>
          </ac:picMkLst>
        </pc:picChg>
        <pc:picChg chg="del">
          <ac:chgData name="Alexis Kinzelin" userId="e9f19f77-3c43-45b4-aa40-e880244cb77c" providerId="ADAL" clId="{6FBAEA7B-492C-4A94-BCAB-9DB737CA705B}" dt="2022-08-30T15:35:51.783" v="5082" actId="478"/>
          <ac:picMkLst>
            <pc:docMk/>
            <pc:sldMk cId="831060786" sldId="3462"/>
            <ac:picMk id="17" creationId="{A8D80CFF-8C3A-7CA3-64BC-A33F04E799C1}"/>
          </ac:picMkLst>
        </pc:picChg>
        <pc:picChg chg="add mod">
          <ac:chgData name="Alexis Kinzelin" userId="e9f19f77-3c43-45b4-aa40-e880244cb77c" providerId="ADAL" clId="{6FBAEA7B-492C-4A94-BCAB-9DB737CA705B}" dt="2022-08-30T16:22:06.617" v="5666" actId="1037"/>
          <ac:picMkLst>
            <pc:docMk/>
            <pc:sldMk cId="831060786" sldId="3462"/>
            <ac:picMk id="2050" creationId="{AF878E1D-92F8-88FA-FC12-554CA618A5B7}"/>
          </ac:picMkLst>
        </pc:picChg>
        <pc:picChg chg="add mod">
          <ac:chgData name="Alexis Kinzelin" userId="e9f19f77-3c43-45b4-aa40-e880244cb77c" providerId="ADAL" clId="{6FBAEA7B-492C-4A94-BCAB-9DB737CA705B}" dt="2022-08-30T16:20:51.821" v="5620" actId="1076"/>
          <ac:picMkLst>
            <pc:docMk/>
            <pc:sldMk cId="831060786" sldId="3462"/>
            <ac:picMk id="2052" creationId="{1F217555-641C-A31A-08EC-EFD8ED11F64E}"/>
          </ac:picMkLst>
        </pc:picChg>
        <pc:cxnChg chg="del mod">
          <ac:chgData name="Alexis Kinzelin" userId="e9f19f77-3c43-45b4-aa40-e880244cb77c" providerId="ADAL" clId="{6FBAEA7B-492C-4A94-BCAB-9DB737CA705B}" dt="2022-08-30T15:35:51.783" v="5082" actId="478"/>
          <ac:cxnSpMkLst>
            <pc:docMk/>
            <pc:sldMk cId="831060786" sldId="3462"/>
            <ac:cxnSpMk id="34" creationId="{2EEFC0D1-973B-976F-0D08-E0D7864BEB15}"/>
          </ac:cxnSpMkLst>
        </pc:cxnChg>
        <pc:cxnChg chg="del">
          <ac:chgData name="Alexis Kinzelin" userId="e9f19f77-3c43-45b4-aa40-e880244cb77c" providerId="ADAL" clId="{6FBAEA7B-492C-4A94-BCAB-9DB737CA705B}" dt="2022-08-30T15:35:51.783" v="5082" actId="478"/>
          <ac:cxnSpMkLst>
            <pc:docMk/>
            <pc:sldMk cId="831060786" sldId="3462"/>
            <ac:cxnSpMk id="36" creationId="{AB958360-C398-B9FD-77C3-76B27F3ED40B}"/>
          </ac:cxnSpMkLst>
        </pc:cxnChg>
        <pc:cxnChg chg="del">
          <ac:chgData name="Alexis Kinzelin" userId="e9f19f77-3c43-45b4-aa40-e880244cb77c" providerId="ADAL" clId="{6FBAEA7B-492C-4A94-BCAB-9DB737CA705B}" dt="2022-08-30T15:35:51.783" v="5082" actId="478"/>
          <ac:cxnSpMkLst>
            <pc:docMk/>
            <pc:sldMk cId="831060786" sldId="3462"/>
            <ac:cxnSpMk id="39" creationId="{9AB4B177-BC07-A903-CE58-70DD418F98CD}"/>
          </ac:cxnSpMkLst>
        </pc:cxnChg>
        <pc:cxnChg chg="del">
          <ac:chgData name="Alexis Kinzelin" userId="e9f19f77-3c43-45b4-aa40-e880244cb77c" providerId="ADAL" clId="{6FBAEA7B-492C-4A94-BCAB-9DB737CA705B}" dt="2022-08-30T15:35:51.783" v="5082" actId="478"/>
          <ac:cxnSpMkLst>
            <pc:docMk/>
            <pc:sldMk cId="831060786" sldId="3462"/>
            <ac:cxnSpMk id="41" creationId="{5084746E-2ECC-37B6-B835-9A2BFB390CF3}"/>
          </ac:cxnSpMkLst>
        </pc:cxnChg>
        <pc:cxnChg chg="del">
          <ac:chgData name="Alexis Kinzelin" userId="e9f19f77-3c43-45b4-aa40-e880244cb77c" providerId="ADAL" clId="{6FBAEA7B-492C-4A94-BCAB-9DB737CA705B}" dt="2022-08-30T15:35:51.783" v="5082" actId="478"/>
          <ac:cxnSpMkLst>
            <pc:docMk/>
            <pc:sldMk cId="831060786" sldId="3462"/>
            <ac:cxnSpMk id="43" creationId="{5A7E6CBF-FF49-71AD-3401-A57B7377B2E4}"/>
          </ac:cxnSpMkLst>
        </pc:cxnChg>
        <pc:cxnChg chg="del">
          <ac:chgData name="Alexis Kinzelin" userId="e9f19f77-3c43-45b4-aa40-e880244cb77c" providerId="ADAL" clId="{6FBAEA7B-492C-4A94-BCAB-9DB737CA705B}" dt="2022-08-30T15:35:51.783" v="5082" actId="478"/>
          <ac:cxnSpMkLst>
            <pc:docMk/>
            <pc:sldMk cId="831060786" sldId="3462"/>
            <ac:cxnSpMk id="44" creationId="{975609CC-370B-C013-B469-A8882162B642}"/>
          </ac:cxnSpMkLst>
        </pc:cxnChg>
      </pc:sldChg>
      <pc:sldChg chg="add del setBg">
        <pc:chgData name="Alexis Kinzelin" userId="e9f19f77-3c43-45b4-aa40-e880244cb77c" providerId="ADAL" clId="{6FBAEA7B-492C-4A94-BCAB-9DB737CA705B}" dt="2022-08-30T15:55:13.657" v="5093"/>
        <pc:sldMkLst>
          <pc:docMk/>
          <pc:sldMk cId="556357621" sldId="3463"/>
        </pc:sldMkLst>
      </pc:sldChg>
      <pc:sldChg chg="addSp delSp modSp add mod ord">
        <pc:chgData name="Alexis Kinzelin" userId="e9f19f77-3c43-45b4-aa40-e880244cb77c" providerId="ADAL" clId="{6FBAEA7B-492C-4A94-BCAB-9DB737CA705B}" dt="2022-08-31T10:49:26.153" v="11474" actId="121"/>
        <pc:sldMkLst>
          <pc:docMk/>
          <pc:sldMk cId="3842490257" sldId="3463"/>
        </pc:sldMkLst>
        <pc:spChg chg="add del">
          <ac:chgData name="Alexis Kinzelin" userId="e9f19f77-3c43-45b4-aa40-e880244cb77c" providerId="ADAL" clId="{6FBAEA7B-492C-4A94-BCAB-9DB737CA705B}" dt="2022-08-30T15:55:55.387" v="5128" actId="22"/>
          <ac:spMkLst>
            <pc:docMk/>
            <pc:sldMk cId="3842490257" sldId="3463"/>
            <ac:spMk id="3" creationId="{F581C038-5BB2-04E6-9667-2AF9BE3E3EFA}"/>
          </ac:spMkLst>
        </pc:spChg>
        <pc:spChg chg="add mod">
          <ac:chgData name="Alexis Kinzelin" userId="e9f19f77-3c43-45b4-aa40-e880244cb77c" providerId="ADAL" clId="{6FBAEA7B-492C-4A94-BCAB-9DB737CA705B}" dt="2022-08-30T15:56:37.113" v="5157" actId="1076"/>
          <ac:spMkLst>
            <pc:docMk/>
            <pc:sldMk cId="3842490257" sldId="3463"/>
            <ac:spMk id="5" creationId="{D00B62B6-2CE9-2456-EE26-1D0E2BE590AC}"/>
          </ac:spMkLst>
        </pc:spChg>
        <pc:spChg chg="add mod">
          <ac:chgData name="Alexis Kinzelin" userId="e9f19f77-3c43-45b4-aa40-e880244cb77c" providerId="ADAL" clId="{6FBAEA7B-492C-4A94-BCAB-9DB737CA705B}" dt="2022-08-30T16:15:28.894" v="5591" actId="1076"/>
          <ac:spMkLst>
            <pc:docMk/>
            <pc:sldMk cId="3842490257" sldId="3463"/>
            <ac:spMk id="11" creationId="{94F7E549-11CF-FFD9-79F4-3C04638F7782}"/>
          </ac:spMkLst>
        </pc:spChg>
        <pc:spChg chg="mod">
          <ac:chgData name="Alexis Kinzelin" userId="e9f19f77-3c43-45b4-aa40-e880244cb77c" providerId="ADAL" clId="{6FBAEA7B-492C-4A94-BCAB-9DB737CA705B}" dt="2022-08-31T10:49:26.153" v="11474" actId="121"/>
          <ac:spMkLst>
            <pc:docMk/>
            <pc:sldMk cId="3842490257" sldId="3463"/>
            <ac:spMk id="15" creationId="{F7C7C418-FB94-B1BF-B3A6-0575474035C5}"/>
          </ac:spMkLst>
        </pc:spChg>
        <pc:spChg chg="mod">
          <ac:chgData name="Alexis Kinzelin" userId="e9f19f77-3c43-45b4-aa40-e880244cb77c" providerId="ADAL" clId="{6FBAEA7B-492C-4A94-BCAB-9DB737CA705B}" dt="2022-08-30T16:11:20.284" v="5450" actId="1076"/>
          <ac:spMkLst>
            <pc:docMk/>
            <pc:sldMk cId="3842490257" sldId="3463"/>
            <ac:spMk id="19" creationId="{D707920E-EC2B-1B1D-F34C-8876F8DE70C0}"/>
          </ac:spMkLst>
        </pc:spChg>
        <pc:spChg chg="mod">
          <ac:chgData name="Alexis Kinzelin" userId="e9f19f77-3c43-45b4-aa40-e880244cb77c" providerId="ADAL" clId="{6FBAEA7B-492C-4A94-BCAB-9DB737CA705B}" dt="2022-08-30T16:11:20.284" v="5450" actId="1076"/>
          <ac:spMkLst>
            <pc:docMk/>
            <pc:sldMk cId="3842490257" sldId="3463"/>
            <ac:spMk id="20" creationId="{94BE66A1-D07A-8FA2-D853-E4D58932D92B}"/>
          </ac:spMkLst>
        </pc:spChg>
        <pc:spChg chg="mod">
          <ac:chgData name="Alexis Kinzelin" userId="e9f19f77-3c43-45b4-aa40-e880244cb77c" providerId="ADAL" clId="{6FBAEA7B-492C-4A94-BCAB-9DB737CA705B}" dt="2022-08-30T16:11:20.284" v="5450" actId="1076"/>
          <ac:spMkLst>
            <pc:docMk/>
            <pc:sldMk cId="3842490257" sldId="3463"/>
            <ac:spMk id="21" creationId="{676B9506-6C90-CBCA-5470-8F138F1201C4}"/>
          </ac:spMkLst>
        </pc:spChg>
        <pc:spChg chg="mod">
          <ac:chgData name="Alexis Kinzelin" userId="e9f19f77-3c43-45b4-aa40-e880244cb77c" providerId="ADAL" clId="{6FBAEA7B-492C-4A94-BCAB-9DB737CA705B}" dt="2022-08-30T16:11:20.284" v="5450" actId="1076"/>
          <ac:spMkLst>
            <pc:docMk/>
            <pc:sldMk cId="3842490257" sldId="3463"/>
            <ac:spMk id="22" creationId="{F5ABA9DD-E7E6-B94F-E798-57270D045FDC}"/>
          </ac:spMkLst>
        </pc:spChg>
        <pc:spChg chg="mod">
          <ac:chgData name="Alexis Kinzelin" userId="e9f19f77-3c43-45b4-aa40-e880244cb77c" providerId="ADAL" clId="{6FBAEA7B-492C-4A94-BCAB-9DB737CA705B}" dt="2022-08-30T16:11:20.284" v="5450" actId="1076"/>
          <ac:spMkLst>
            <pc:docMk/>
            <pc:sldMk cId="3842490257" sldId="3463"/>
            <ac:spMk id="23" creationId="{5BB554BC-190F-09B8-15BF-1059752F5AEE}"/>
          </ac:spMkLst>
        </pc:spChg>
        <pc:spChg chg="mod">
          <ac:chgData name="Alexis Kinzelin" userId="e9f19f77-3c43-45b4-aa40-e880244cb77c" providerId="ADAL" clId="{6FBAEA7B-492C-4A94-BCAB-9DB737CA705B}" dt="2022-08-30T16:11:20.284" v="5450" actId="1076"/>
          <ac:spMkLst>
            <pc:docMk/>
            <pc:sldMk cId="3842490257" sldId="3463"/>
            <ac:spMk id="24" creationId="{63CF8A2F-CD79-66A6-1E65-4AEB7A88D008}"/>
          </ac:spMkLst>
        </pc:spChg>
        <pc:spChg chg="mod">
          <ac:chgData name="Alexis Kinzelin" userId="e9f19f77-3c43-45b4-aa40-e880244cb77c" providerId="ADAL" clId="{6FBAEA7B-492C-4A94-BCAB-9DB737CA705B}" dt="2022-08-30T16:11:20.284" v="5450" actId="1076"/>
          <ac:spMkLst>
            <pc:docMk/>
            <pc:sldMk cId="3842490257" sldId="3463"/>
            <ac:spMk id="25" creationId="{CCDB8F77-14A8-BEFA-145A-28B2335FFE02}"/>
          </ac:spMkLst>
        </pc:spChg>
        <pc:spChg chg="add del mod ord">
          <ac:chgData name="Alexis Kinzelin" userId="e9f19f77-3c43-45b4-aa40-e880244cb77c" providerId="ADAL" clId="{6FBAEA7B-492C-4A94-BCAB-9DB737CA705B}" dt="2022-08-30T16:13:58.178" v="5573" actId="478"/>
          <ac:spMkLst>
            <pc:docMk/>
            <pc:sldMk cId="3842490257" sldId="3463"/>
            <ac:spMk id="29" creationId="{FD977082-7C40-9795-F8B5-A3DF053029CA}"/>
          </ac:spMkLst>
        </pc:spChg>
        <pc:spChg chg="add del">
          <ac:chgData name="Alexis Kinzelin" userId="e9f19f77-3c43-45b4-aa40-e880244cb77c" providerId="ADAL" clId="{6FBAEA7B-492C-4A94-BCAB-9DB737CA705B}" dt="2022-08-30T16:10:03.372" v="5403"/>
          <ac:spMkLst>
            <pc:docMk/>
            <pc:sldMk cId="3842490257" sldId="3463"/>
            <ac:spMk id="30" creationId="{D0D58449-8759-5531-8644-405F55E5D26A}"/>
          </ac:spMkLst>
        </pc:spChg>
        <pc:spChg chg="add mod">
          <ac:chgData name="Alexis Kinzelin" userId="e9f19f77-3c43-45b4-aa40-e880244cb77c" providerId="ADAL" clId="{6FBAEA7B-492C-4A94-BCAB-9DB737CA705B}" dt="2022-08-30T16:15:28.894" v="5591" actId="1076"/>
          <ac:spMkLst>
            <pc:docMk/>
            <pc:sldMk cId="3842490257" sldId="3463"/>
            <ac:spMk id="31" creationId="{2F5C029E-556E-3D12-85C5-6606972307D2}"/>
          </ac:spMkLst>
        </pc:spChg>
        <pc:spChg chg="add mod">
          <ac:chgData name="Alexis Kinzelin" userId="e9f19f77-3c43-45b4-aa40-e880244cb77c" providerId="ADAL" clId="{6FBAEA7B-492C-4A94-BCAB-9DB737CA705B}" dt="2022-08-30T16:15:28.894" v="5591" actId="1076"/>
          <ac:spMkLst>
            <pc:docMk/>
            <pc:sldMk cId="3842490257" sldId="3463"/>
            <ac:spMk id="32" creationId="{5F23B3AA-0FFD-F5E5-1080-6C33E0AC8385}"/>
          </ac:spMkLst>
        </pc:spChg>
        <pc:grpChg chg="add del mod">
          <ac:chgData name="Alexis Kinzelin" userId="e9f19f77-3c43-45b4-aa40-e880244cb77c" providerId="ADAL" clId="{6FBAEA7B-492C-4A94-BCAB-9DB737CA705B}" dt="2022-08-30T16:13:56.606" v="5572" actId="478"/>
          <ac:grpSpMkLst>
            <pc:docMk/>
            <pc:sldMk cId="3842490257" sldId="3463"/>
            <ac:grpSpMk id="18" creationId="{4716CA50-2229-BA02-6CF2-C8C05B9C395A}"/>
          </ac:grpSpMkLst>
        </pc:grpChg>
        <pc:picChg chg="add del mod">
          <ac:chgData name="Alexis Kinzelin" userId="e9f19f77-3c43-45b4-aa40-e880244cb77c" providerId="ADAL" clId="{6FBAEA7B-492C-4A94-BCAB-9DB737CA705B}" dt="2022-08-30T15:57:41.638" v="5163" actId="478"/>
          <ac:picMkLst>
            <pc:docMk/>
            <pc:sldMk cId="3842490257" sldId="3463"/>
            <ac:picMk id="10" creationId="{1DDA4A78-018F-7354-F7C4-438682D2A381}"/>
          </ac:picMkLst>
        </pc:picChg>
        <pc:picChg chg="add del mod">
          <ac:chgData name="Alexis Kinzelin" userId="e9f19f77-3c43-45b4-aa40-e880244cb77c" providerId="ADAL" clId="{6FBAEA7B-492C-4A94-BCAB-9DB737CA705B}" dt="2022-08-30T16:13:56.606" v="5572" actId="478"/>
          <ac:picMkLst>
            <pc:docMk/>
            <pc:sldMk cId="3842490257" sldId="3463"/>
            <ac:picMk id="14" creationId="{7320471A-4B69-8017-EDFE-AFAF07E1E146}"/>
          </ac:picMkLst>
        </pc:picChg>
        <pc:picChg chg="add del mod">
          <ac:chgData name="Alexis Kinzelin" userId="e9f19f77-3c43-45b4-aa40-e880244cb77c" providerId="ADAL" clId="{6FBAEA7B-492C-4A94-BCAB-9DB737CA705B}" dt="2022-08-30T16:13:56.606" v="5572" actId="478"/>
          <ac:picMkLst>
            <pc:docMk/>
            <pc:sldMk cId="3842490257" sldId="3463"/>
            <ac:picMk id="17" creationId="{C10E3D84-0D91-C4F8-9CD5-6C09058212FC}"/>
          </ac:picMkLst>
        </pc:picChg>
        <pc:picChg chg="add del mod">
          <ac:chgData name="Alexis Kinzelin" userId="e9f19f77-3c43-45b4-aa40-e880244cb77c" providerId="ADAL" clId="{6FBAEA7B-492C-4A94-BCAB-9DB737CA705B}" dt="2022-08-30T16:02:43.011" v="5347" actId="478"/>
          <ac:picMkLst>
            <pc:docMk/>
            <pc:sldMk cId="3842490257" sldId="3463"/>
            <ac:picMk id="27" creationId="{FCC0BD90-A031-013B-03DE-4CEDDD73CC86}"/>
          </ac:picMkLst>
        </pc:picChg>
        <pc:picChg chg="add del mod">
          <ac:chgData name="Alexis Kinzelin" userId="e9f19f77-3c43-45b4-aa40-e880244cb77c" providerId="ADAL" clId="{6FBAEA7B-492C-4A94-BCAB-9DB737CA705B}" dt="2022-08-30T16:02:44.551" v="5348" actId="478"/>
          <ac:picMkLst>
            <pc:docMk/>
            <pc:sldMk cId="3842490257" sldId="3463"/>
            <ac:picMk id="28" creationId="{339041F4-292E-66DE-6F2F-0A7A93E54E13}"/>
          </ac:picMkLst>
        </pc:picChg>
        <pc:picChg chg="add mod">
          <ac:chgData name="Alexis Kinzelin" userId="e9f19f77-3c43-45b4-aa40-e880244cb77c" providerId="ADAL" clId="{6FBAEA7B-492C-4A94-BCAB-9DB737CA705B}" dt="2022-08-30T16:15:33.349" v="5592" actId="1076"/>
          <ac:picMkLst>
            <pc:docMk/>
            <pc:sldMk cId="3842490257" sldId="3463"/>
            <ac:picMk id="1028" creationId="{A3BF7560-286F-A1EB-9F86-9AFFD59D160C}"/>
          </ac:picMkLst>
        </pc:picChg>
      </pc:sldChg>
      <pc:sldChg chg="add del setBg">
        <pc:chgData name="Alexis Kinzelin" userId="e9f19f77-3c43-45b4-aa40-e880244cb77c" providerId="ADAL" clId="{6FBAEA7B-492C-4A94-BCAB-9DB737CA705B}" dt="2022-08-30T16:26:01.208" v="5677" actId="47"/>
        <pc:sldMkLst>
          <pc:docMk/>
          <pc:sldMk cId="717439733" sldId="3464"/>
        </pc:sldMkLst>
      </pc:sldChg>
      <pc:sldChg chg="add del setBg">
        <pc:chgData name="Alexis Kinzelin" userId="e9f19f77-3c43-45b4-aa40-e880244cb77c" providerId="ADAL" clId="{6FBAEA7B-492C-4A94-BCAB-9DB737CA705B}" dt="2022-08-30T16:26:06.203" v="5679"/>
        <pc:sldMkLst>
          <pc:docMk/>
          <pc:sldMk cId="1532023270" sldId="3464"/>
        </pc:sldMkLst>
      </pc:sldChg>
      <pc:sldChg chg="delSp modSp add del">
        <pc:chgData name="Alexis Kinzelin" userId="e9f19f77-3c43-45b4-aa40-e880244cb77c" providerId="ADAL" clId="{6FBAEA7B-492C-4A94-BCAB-9DB737CA705B}" dt="2022-08-30T16:24:26.034" v="5674" actId="47"/>
        <pc:sldMkLst>
          <pc:docMk/>
          <pc:sldMk cId="2898400601" sldId="3464"/>
        </pc:sldMkLst>
        <pc:spChg chg="mod">
          <ac:chgData name="Alexis Kinzelin" userId="e9f19f77-3c43-45b4-aa40-e880244cb77c" providerId="ADAL" clId="{6FBAEA7B-492C-4A94-BCAB-9DB737CA705B}" dt="2022-08-30T16:22:55.331" v="5673" actId="1076"/>
          <ac:spMkLst>
            <pc:docMk/>
            <pc:sldMk cId="2898400601" sldId="3464"/>
            <ac:spMk id="10" creationId="{D2C137A7-2655-E85E-C6B3-616F0252FC9B}"/>
          </ac:spMkLst>
        </pc:spChg>
        <pc:spChg chg="mod">
          <ac:chgData name="Alexis Kinzelin" userId="e9f19f77-3c43-45b4-aa40-e880244cb77c" providerId="ADAL" clId="{6FBAEA7B-492C-4A94-BCAB-9DB737CA705B}" dt="2022-08-30T16:22:55.331" v="5673" actId="1076"/>
          <ac:spMkLst>
            <pc:docMk/>
            <pc:sldMk cId="2898400601" sldId="3464"/>
            <ac:spMk id="11" creationId="{F082B104-10A8-F362-0A4D-19202BCB882B}"/>
          </ac:spMkLst>
        </pc:spChg>
        <pc:spChg chg="mod">
          <ac:chgData name="Alexis Kinzelin" userId="e9f19f77-3c43-45b4-aa40-e880244cb77c" providerId="ADAL" clId="{6FBAEA7B-492C-4A94-BCAB-9DB737CA705B}" dt="2022-08-30T16:22:55.331" v="5673" actId="1076"/>
          <ac:spMkLst>
            <pc:docMk/>
            <pc:sldMk cId="2898400601" sldId="3464"/>
            <ac:spMk id="13" creationId="{6DA5BF98-D294-4C66-B8F9-63E560EDF794}"/>
          </ac:spMkLst>
        </pc:spChg>
        <pc:picChg chg="del">
          <ac:chgData name="Alexis Kinzelin" userId="e9f19f77-3c43-45b4-aa40-e880244cb77c" providerId="ADAL" clId="{6FBAEA7B-492C-4A94-BCAB-9DB737CA705B}" dt="2022-08-30T16:22:50.986" v="5672" actId="478"/>
          <ac:picMkLst>
            <pc:docMk/>
            <pc:sldMk cId="2898400601" sldId="3464"/>
            <ac:picMk id="2050" creationId="{AF878E1D-92F8-88FA-FC12-554CA618A5B7}"/>
          </ac:picMkLst>
        </pc:picChg>
        <pc:picChg chg="mod">
          <ac:chgData name="Alexis Kinzelin" userId="e9f19f77-3c43-45b4-aa40-e880244cb77c" providerId="ADAL" clId="{6FBAEA7B-492C-4A94-BCAB-9DB737CA705B}" dt="2022-08-30T16:22:55.331" v="5673" actId="1076"/>
          <ac:picMkLst>
            <pc:docMk/>
            <pc:sldMk cId="2898400601" sldId="3464"/>
            <ac:picMk id="2052" creationId="{1F217555-641C-A31A-08EC-EFD8ED11F64E}"/>
          </ac:picMkLst>
        </pc:picChg>
      </pc:sldChg>
      <pc:sldChg chg="add del setBg">
        <pc:chgData name="Alexis Kinzelin" userId="e9f19f77-3c43-45b4-aa40-e880244cb77c" providerId="ADAL" clId="{6FBAEA7B-492C-4A94-BCAB-9DB737CA705B}" dt="2022-08-30T16:22:49.063" v="5670"/>
        <pc:sldMkLst>
          <pc:docMk/>
          <pc:sldMk cId="3015440063" sldId="3464"/>
        </pc:sldMkLst>
      </pc:sldChg>
      <pc:sldChg chg="modSp add mod">
        <pc:chgData name="Alexis Kinzelin" userId="e9f19f77-3c43-45b4-aa40-e880244cb77c" providerId="ADAL" clId="{6FBAEA7B-492C-4A94-BCAB-9DB737CA705B}" dt="2022-08-30T16:26:23.667" v="5725" actId="20577"/>
        <pc:sldMkLst>
          <pc:docMk/>
          <pc:sldMk cId="3269524823" sldId="3464"/>
        </pc:sldMkLst>
        <pc:spChg chg="mod">
          <ac:chgData name="Alexis Kinzelin" userId="e9f19f77-3c43-45b4-aa40-e880244cb77c" providerId="ADAL" clId="{6FBAEA7B-492C-4A94-BCAB-9DB737CA705B}" dt="2022-08-30T16:26:23.667" v="5725" actId="20577"/>
          <ac:spMkLst>
            <pc:docMk/>
            <pc:sldMk cId="3269524823" sldId="3464"/>
            <ac:spMk id="8" creationId="{A6FA2FB3-48F9-52E4-F5ED-9E0FBC0737CD}"/>
          </ac:spMkLst>
        </pc:spChg>
      </pc:sldChg>
      <pc:sldChg chg="add del setBg">
        <pc:chgData name="Alexis Kinzelin" userId="e9f19f77-3c43-45b4-aa40-e880244cb77c" providerId="ADAL" clId="{6FBAEA7B-492C-4A94-BCAB-9DB737CA705B}" dt="2022-08-30T16:28:21.250" v="5786"/>
        <pc:sldMkLst>
          <pc:docMk/>
          <pc:sldMk cId="442284753" sldId="3465"/>
        </pc:sldMkLst>
      </pc:sldChg>
      <pc:sldChg chg="addSp delSp modSp add mod modNotesTx">
        <pc:chgData name="Alexis Kinzelin" userId="e9f19f77-3c43-45b4-aa40-e880244cb77c" providerId="ADAL" clId="{6FBAEA7B-492C-4A94-BCAB-9DB737CA705B}" dt="2022-08-31T10:48:59.437" v="11468" actId="14100"/>
        <pc:sldMkLst>
          <pc:docMk/>
          <pc:sldMk cId="773264773" sldId="3465"/>
        </pc:sldMkLst>
        <pc:spChg chg="add del mod">
          <ac:chgData name="Alexis Kinzelin" userId="e9f19f77-3c43-45b4-aa40-e880244cb77c" providerId="ADAL" clId="{6FBAEA7B-492C-4A94-BCAB-9DB737CA705B}" dt="2022-08-30T16:41:52.203" v="5857" actId="478"/>
          <ac:spMkLst>
            <pc:docMk/>
            <pc:sldMk cId="773264773" sldId="3465"/>
            <ac:spMk id="2" creationId="{50F7D523-8059-39E2-D14E-49E5C33EB4C2}"/>
          </ac:spMkLst>
        </pc:spChg>
        <pc:spChg chg="add mod">
          <ac:chgData name="Alexis Kinzelin" userId="e9f19f77-3c43-45b4-aa40-e880244cb77c" providerId="ADAL" clId="{6FBAEA7B-492C-4A94-BCAB-9DB737CA705B}" dt="2022-08-30T16:49:05.837" v="5983" actId="1036"/>
          <ac:spMkLst>
            <pc:docMk/>
            <pc:sldMk cId="773264773" sldId="3465"/>
            <ac:spMk id="4" creationId="{6DD0A03B-A63C-54A6-9A50-80F77E09229B}"/>
          </ac:spMkLst>
        </pc:spChg>
        <pc:spChg chg="del">
          <ac:chgData name="Alexis Kinzelin" userId="e9f19f77-3c43-45b4-aa40-e880244cb77c" providerId="ADAL" clId="{6FBAEA7B-492C-4A94-BCAB-9DB737CA705B}" dt="2022-08-30T16:28:29.513" v="5788" actId="478"/>
          <ac:spMkLst>
            <pc:docMk/>
            <pc:sldMk cId="773264773" sldId="3465"/>
            <ac:spMk id="5" creationId="{D00B62B6-2CE9-2456-EE26-1D0E2BE590AC}"/>
          </ac:spMkLst>
        </pc:spChg>
        <pc:spChg chg="del">
          <ac:chgData name="Alexis Kinzelin" userId="e9f19f77-3c43-45b4-aa40-e880244cb77c" providerId="ADAL" clId="{6FBAEA7B-492C-4A94-BCAB-9DB737CA705B}" dt="2022-08-30T16:28:29.513" v="5788" actId="478"/>
          <ac:spMkLst>
            <pc:docMk/>
            <pc:sldMk cId="773264773" sldId="3465"/>
            <ac:spMk id="11" creationId="{94F7E549-11CF-FFD9-79F4-3C04638F7782}"/>
          </ac:spMkLst>
        </pc:spChg>
        <pc:spChg chg="mod">
          <ac:chgData name="Alexis Kinzelin" userId="e9f19f77-3c43-45b4-aa40-e880244cb77c" providerId="ADAL" clId="{6FBAEA7B-492C-4A94-BCAB-9DB737CA705B}" dt="2022-08-31T10:48:59.437" v="11468" actId="14100"/>
          <ac:spMkLst>
            <pc:docMk/>
            <pc:sldMk cId="773264773" sldId="3465"/>
            <ac:spMk id="15" creationId="{F7C7C418-FB94-B1BF-B3A6-0575474035C5}"/>
          </ac:spMkLst>
        </pc:spChg>
        <pc:spChg chg="del">
          <ac:chgData name="Alexis Kinzelin" userId="e9f19f77-3c43-45b4-aa40-e880244cb77c" providerId="ADAL" clId="{6FBAEA7B-492C-4A94-BCAB-9DB737CA705B}" dt="2022-08-30T16:28:29.513" v="5788" actId="478"/>
          <ac:spMkLst>
            <pc:docMk/>
            <pc:sldMk cId="773264773" sldId="3465"/>
            <ac:spMk id="31" creationId="{2F5C029E-556E-3D12-85C5-6606972307D2}"/>
          </ac:spMkLst>
        </pc:spChg>
        <pc:spChg chg="del">
          <ac:chgData name="Alexis Kinzelin" userId="e9f19f77-3c43-45b4-aa40-e880244cb77c" providerId="ADAL" clId="{6FBAEA7B-492C-4A94-BCAB-9DB737CA705B}" dt="2022-08-30T16:28:29.513" v="5788" actId="478"/>
          <ac:spMkLst>
            <pc:docMk/>
            <pc:sldMk cId="773264773" sldId="3465"/>
            <ac:spMk id="32" creationId="{5F23B3AA-0FFD-F5E5-1080-6C33E0AC8385}"/>
          </ac:spMkLst>
        </pc:spChg>
        <pc:picChg chg="add del mod">
          <ac:chgData name="Alexis Kinzelin" userId="e9f19f77-3c43-45b4-aa40-e880244cb77c" providerId="ADAL" clId="{6FBAEA7B-492C-4A94-BCAB-9DB737CA705B}" dt="2022-08-30T16:47:30.788" v="5941" actId="478"/>
          <ac:picMkLst>
            <pc:docMk/>
            <pc:sldMk cId="773264773" sldId="3465"/>
            <ac:picMk id="10" creationId="{35DB20DC-931F-E23F-8652-B22EC40DF188}"/>
          </ac:picMkLst>
        </pc:picChg>
        <pc:picChg chg="add del mod">
          <ac:chgData name="Alexis Kinzelin" userId="e9f19f77-3c43-45b4-aa40-e880244cb77c" providerId="ADAL" clId="{6FBAEA7B-492C-4A94-BCAB-9DB737CA705B}" dt="2022-08-30T16:47:30.788" v="5941" actId="478"/>
          <ac:picMkLst>
            <pc:docMk/>
            <pc:sldMk cId="773264773" sldId="3465"/>
            <ac:picMk id="14" creationId="{1711F103-3974-E69C-BEE7-2827E6A1CCFC}"/>
          </ac:picMkLst>
        </pc:picChg>
        <pc:picChg chg="add mod">
          <ac:chgData name="Alexis Kinzelin" userId="e9f19f77-3c43-45b4-aa40-e880244cb77c" providerId="ADAL" clId="{6FBAEA7B-492C-4A94-BCAB-9DB737CA705B}" dt="2022-08-31T08:24:05.533" v="8130" actId="1076"/>
          <ac:picMkLst>
            <pc:docMk/>
            <pc:sldMk cId="773264773" sldId="3465"/>
            <ac:picMk id="17" creationId="{B86C8D2B-4692-E30F-9F76-3DAFA6B9FA15}"/>
          </ac:picMkLst>
        </pc:picChg>
        <pc:picChg chg="add del mod">
          <ac:chgData name="Alexis Kinzelin" userId="e9f19f77-3c43-45b4-aa40-e880244cb77c" providerId="ADAL" clId="{6FBAEA7B-492C-4A94-BCAB-9DB737CA705B}" dt="2022-08-30T16:47:30.788" v="5941" actId="478"/>
          <ac:picMkLst>
            <pc:docMk/>
            <pc:sldMk cId="773264773" sldId="3465"/>
            <ac:picMk id="19" creationId="{4A0FFAB8-56CA-A3B4-32B3-B286D5F9D6FB}"/>
          </ac:picMkLst>
        </pc:picChg>
        <pc:picChg chg="add mod">
          <ac:chgData name="Alexis Kinzelin" userId="e9f19f77-3c43-45b4-aa40-e880244cb77c" providerId="ADAL" clId="{6FBAEA7B-492C-4A94-BCAB-9DB737CA705B}" dt="2022-08-31T08:24:03.534" v="8129" actId="1076"/>
          <ac:picMkLst>
            <pc:docMk/>
            <pc:sldMk cId="773264773" sldId="3465"/>
            <ac:picMk id="21" creationId="{0E38C019-A678-CE02-B909-9EAA8BD6750E}"/>
          </ac:picMkLst>
        </pc:picChg>
        <pc:picChg chg="add del mod modCrop">
          <ac:chgData name="Alexis Kinzelin" userId="e9f19f77-3c43-45b4-aa40-e880244cb77c" providerId="ADAL" clId="{6FBAEA7B-492C-4A94-BCAB-9DB737CA705B}" dt="2022-08-30T16:47:30.788" v="5941" actId="478"/>
          <ac:picMkLst>
            <pc:docMk/>
            <pc:sldMk cId="773264773" sldId="3465"/>
            <ac:picMk id="23" creationId="{E900943F-B910-C2F0-652F-945510D114FE}"/>
          </ac:picMkLst>
        </pc:picChg>
        <pc:picChg chg="add del mod">
          <ac:chgData name="Alexis Kinzelin" userId="e9f19f77-3c43-45b4-aa40-e880244cb77c" providerId="ADAL" clId="{6FBAEA7B-492C-4A94-BCAB-9DB737CA705B}" dt="2022-08-31T08:23:19.779" v="8111" actId="21"/>
          <ac:picMkLst>
            <pc:docMk/>
            <pc:sldMk cId="773264773" sldId="3465"/>
            <ac:picMk id="24" creationId="{548930A8-C84D-97D6-FF8F-BBCF677B6FA4}"/>
          </ac:picMkLst>
        </pc:picChg>
        <pc:picChg chg="add mod">
          <ac:chgData name="Alexis Kinzelin" userId="e9f19f77-3c43-45b4-aa40-e880244cb77c" providerId="ADAL" clId="{6FBAEA7B-492C-4A94-BCAB-9DB737CA705B}" dt="2022-08-31T08:23:34.336" v="8120" actId="1076"/>
          <ac:picMkLst>
            <pc:docMk/>
            <pc:sldMk cId="773264773" sldId="3465"/>
            <ac:picMk id="25" creationId="{E6665C87-E3EB-0421-8849-64F8953E3AB9}"/>
          </ac:picMkLst>
        </pc:picChg>
        <pc:picChg chg="add mod">
          <ac:chgData name="Alexis Kinzelin" userId="e9f19f77-3c43-45b4-aa40-e880244cb77c" providerId="ADAL" clId="{6FBAEA7B-492C-4A94-BCAB-9DB737CA705B}" dt="2022-08-31T08:23:57.561" v="8128" actId="1076"/>
          <ac:picMkLst>
            <pc:docMk/>
            <pc:sldMk cId="773264773" sldId="3465"/>
            <ac:picMk id="26" creationId="{D10650A5-09A2-3C59-82E0-030B67134732}"/>
          </ac:picMkLst>
        </pc:picChg>
        <pc:picChg chg="add mod">
          <ac:chgData name="Alexis Kinzelin" userId="e9f19f77-3c43-45b4-aa40-e880244cb77c" providerId="ADAL" clId="{6FBAEA7B-492C-4A94-BCAB-9DB737CA705B}" dt="2022-08-31T08:23:29.742" v="8118" actId="1076"/>
          <ac:picMkLst>
            <pc:docMk/>
            <pc:sldMk cId="773264773" sldId="3465"/>
            <ac:picMk id="27" creationId="{2245CBC8-1504-D07E-0B24-BC7B42BCC79E}"/>
          </ac:picMkLst>
        </pc:picChg>
        <pc:picChg chg="add mod">
          <ac:chgData name="Alexis Kinzelin" userId="e9f19f77-3c43-45b4-aa40-e880244cb77c" providerId="ADAL" clId="{6FBAEA7B-492C-4A94-BCAB-9DB737CA705B}" dt="2022-08-31T08:23:42.696" v="8126" actId="1076"/>
          <ac:picMkLst>
            <pc:docMk/>
            <pc:sldMk cId="773264773" sldId="3465"/>
            <ac:picMk id="29" creationId="{2841D621-4FCA-4B30-B8FB-740147FC10EE}"/>
          </ac:picMkLst>
        </pc:picChg>
        <pc:picChg chg="del">
          <ac:chgData name="Alexis Kinzelin" userId="e9f19f77-3c43-45b4-aa40-e880244cb77c" providerId="ADAL" clId="{6FBAEA7B-492C-4A94-BCAB-9DB737CA705B}" dt="2022-08-30T16:28:29.513" v="5788" actId="478"/>
          <ac:picMkLst>
            <pc:docMk/>
            <pc:sldMk cId="773264773" sldId="3465"/>
            <ac:picMk id="1028" creationId="{A3BF7560-286F-A1EB-9F86-9AFFD59D160C}"/>
          </ac:picMkLst>
        </pc:picChg>
        <pc:picChg chg="add mod">
          <ac:chgData name="Alexis Kinzelin" userId="e9f19f77-3c43-45b4-aa40-e880244cb77c" providerId="ADAL" clId="{6FBAEA7B-492C-4A94-BCAB-9DB737CA705B}" dt="2022-08-30T16:49:05.837" v="5983" actId="1036"/>
          <ac:picMkLst>
            <pc:docMk/>
            <pc:sldMk cId="773264773" sldId="3465"/>
            <ac:picMk id="3074" creationId="{DA897873-40A1-C7F2-4ADE-F662287E672B}"/>
          </ac:picMkLst>
        </pc:picChg>
      </pc:sldChg>
      <pc:sldChg chg="addSp delSp modSp add mod delAnim modAnim">
        <pc:chgData name="Alexis Kinzelin" userId="e9f19f77-3c43-45b4-aa40-e880244cb77c" providerId="ADAL" clId="{6FBAEA7B-492C-4A94-BCAB-9DB737CA705B}" dt="2022-08-31T10:48:26.019" v="11460" actId="255"/>
        <pc:sldMkLst>
          <pc:docMk/>
          <pc:sldMk cId="405401018" sldId="3466"/>
        </pc:sldMkLst>
        <pc:spChg chg="add mod">
          <ac:chgData name="Alexis Kinzelin" userId="e9f19f77-3c43-45b4-aa40-e880244cb77c" providerId="ADAL" clId="{6FBAEA7B-492C-4A94-BCAB-9DB737CA705B}" dt="2022-08-30T18:01:35.105" v="7262" actId="1076"/>
          <ac:spMkLst>
            <pc:docMk/>
            <pc:sldMk cId="405401018" sldId="3466"/>
            <ac:spMk id="3" creationId="{3F9CB8AC-98D4-0CDE-7D6F-18203D24F930}"/>
          </ac:spMkLst>
        </pc:spChg>
        <pc:spChg chg="del">
          <ac:chgData name="Alexis Kinzelin" userId="e9f19f77-3c43-45b4-aa40-e880244cb77c" providerId="ADAL" clId="{6FBAEA7B-492C-4A94-BCAB-9DB737CA705B}" dt="2022-08-30T16:51:28.580" v="6021" actId="478"/>
          <ac:spMkLst>
            <pc:docMk/>
            <pc:sldMk cId="405401018" sldId="3466"/>
            <ac:spMk id="4" creationId="{6DD0A03B-A63C-54A6-9A50-80F77E09229B}"/>
          </ac:spMkLst>
        </pc:spChg>
        <pc:spChg chg="add mod">
          <ac:chgData name="Alexis Kinzelin" userId="e9f19f77-3c43-45b4-aa40-e880244cb77c" providerId="ADAL" clId="{6FBAEA7B-492C-4A94-BCAB-9DB737CA705B}" dt="2022-08-30T18:01:35.105" v="7262" actId="1076"/>
          <ac:spMkLst>
            <pc:docMk/>
            <pc:sldMk cId="405401018" sldId="3466"/>
            <ac:spMk id="5" creationId="{7A224771-68AE-BEE0-9C77-4B5164FB6625}"/>
          </ac:spMkLst>
        </pc:spChg>
        <pc:spChg chg="add del">
          <ac:chgData name="Alexis Kinzelin" userId="e9f19f77-3c43-45b4-aa40-e880244cb77c" providerId="ADAL" clId="{6FBAEA7B-492C-4A94-BCAB-9DB737CA705B}" dt="2022-08-30T17:35:54.612" v="6806" actId="22"/>
          <ac:spMkLst>
            <pc:docMk/>
            <pc:sldMk cId="405401018" sldId="3466"/>
            <ac:spMk id="10" creationId="{F14E5B56-DDDA-FC7E-F74F-A39B83512923}"/>
          </ac:spMkLst>
        </pc:spChg>
        <pc:spChg chg="add del mod">
          <ac:chgData name="Alexis Kinzelin" userId="e9f19f77-3c43-45b4-aa40-e880244cb77c" providerId="ADAL" clId="{6FBAEA7B-492C-4A94-BCAB-9DB737CA705B}" dt="2022-08-30T17:37:21.377" v="6923"/>
          <ac:spMkLst>
            <pc:docMk/>
            <pc:sldMk cId="405401018" sldId="3466"/>
            <ac:spMk id="13" creationId="{29D83D15-CCE1-8649-036B-8CBFD471D20C}"/>
          </ac:spMkLst>
        </pc:spChg>
        <pc:spChg chg="add mod topLvl">
          <ac:chgData name="Alexis Kinzelin" userId="e9f19f77-3c43-45b4-aa40-e880244cb77c" providerId="ADAL" clId="{6FBAEA7B-492C-4A94-BCAB-9DB737CA705B}" dt="2022-08-31T08:20:33.045" v="8096" actId="404"/>
          <ac:spMkLst>
            <pc:docMk/>
            <pc:sldMk cId="405401018" sldId="3466"/>
            <ac:spMk id="14" creationId="{BA6033F4-A48A-BB6A-BB88-A25D87E5A6FE}"/>
          </ac:spMkLst>
        </pc:spChg>
        <pc:spChg chg="mod">
          <ac:chgData name="Alexis Kinzelin" userId="e9f19f77-3c43-45b4-aa40-e880244cb77c" providerId="ADAL" clId="{6FBAEA7B-492C-4A94-BCAB-9DB737CA705B}" dt="2022-08-31T10:48:26.019" v="11460" actId="255"/>
          <ac:spMkLst>
            <pc:docMk/>
            <pc:sldMk cId="405401018" sldId="3466"/>
            <ac:spMk id="15" creationId="{F7C7C418-FB94-B1BF-B3A6-0575474035C5}"/>
          </ac:spMkLst>
        </pc:spChg>
        <pc:spChg chg="add mod topLvl">
          <ac:chgData name="Alexis Kinzelin" userId="e9f19f77-3c43-45b4-aa40-e880244cb77c" providerId="ADAL" clId="{6FBAEA7B-492C-4A94-BCAB-9DB737CA705B}" dt="2022-08-31T08:20:43.798" v="8097" actId="113"/>
          <ac:spMkLst>
            <pc:docMk/>
            <pc:sldMk cId="405401018" sldId="3466"/>
            <ac:spMk id="16" creationId="{83D80197-523F-1169-5899-E3966E9B1FDF}"/>
          </ac:spMkLst>
        </pc:spChg>
        <pc:spChg chg="add mod topLvl">
          <ac:chgData name="Alexis Kinzelin" userId="e9f19f77-3c43-45b4-aa40-e880244cb77c" providerId="ADAL" clId="{6FBAEA7B-492C-4A94-BCAB-9DB737CA705B}" dt="2022-08-31T08:21:32.248" v="8102" actId="255"/>
          <ac:spMkLst>
            <pc:docMk/>
            <pc:sldMk cId="405401018" sldId="3466"/>
            <ac:spMk id="18" creationId="{E5C993C5-6D51-C21F-69B7-A5B53F4F98F1}"/>
          </ac:spMkLst>
        </pc:spChg>
        <pc:spChg chg="add mod topLvl">
          <ac:chgData name="Alexis Kinzelin" userId="e9f19f77-3c43-45b4-aa40-e880244cb77c" providerId="ADAL" clId="{6FBAEA7B-492C-4A94-BCAB-9DB737CA705B}" dt="2022-08-31T08:21:32.248" v="8102" actId="255"/>
          <ac:spMkLst>
            <pc:docMk/>
            <pc:sldMk cId="405401018" sldId="3466"/>
            <ac:spMk id="19" creationId="{4A82C50B-142B-6B7D-0134-004B9BD2C3E7}"/>
          </ac:spMkLst>
        </pc:spChg>
        <pc:spChg chg="add mod topLvl">
          <ac:chgData name="Alexis Kinzelin" userId="e9f19f77-3c43-45b4-aa40-e880244cb77c" providerId="ADAL" clId="{6FBAEA7B-492C-4A94-BCAB-9DB737CA705B}" dt="2022-08-31T08:13:01.122" v="7997" actId="165"/>
          <ac:spMkLst>
            <pc:docMk/>
            <pc:sldMk cId="405401018" sldId="3466"/>
            <ac:spMk id="20" creationId="{024C49A8-5118-87D7-93AA-DDAC564C73CA}"/>
          </ac:spMkLst>
        </pc:spChg>
        <pc:spChg chg="add mod">
          <ac:chgData name="Alexis Kinzelin" userId="e9f19f77-3c43-45b4-aa40-e880244cb77c" providerId="ADAL" clId="{6FBAEA7B-492C-4A94-BCAB-9DB737CA705B}" dt="2022-08-31T08:13:07.898" v="7998" actId="1076"/>
          <ac:spMkLst>
            <pc:docMk/>
            <pc:sldMk cId="405401018" sldId="3466"/>
            <ac:spMk id="29" creationId="{BEFE384D-06D3-619B-622C-5826AEF6F6F2}"/>
          </ac:spMkLst>
        </pc:spChg>
        <pc:spChg chg="add mod">
          <ac:chgData name="Alexis Kinzelin" userId="e9f19f77-3c43-45b4-aa40-e880244cb77c" providerId="ADAL" clId="{6FBAEA7B-492C-4A94-BCAB-9DB737CA705B}" dt="2022-08-31T08:13:07.898" v="7998" actId="1076"/>
          <ac:spMkLst>
            <pc:docMk/>
            <pc:sldMk cId="405401018" sldId="3466"/>
            <ac:spMk id="31" creationId="{017A9077-4009-1605-269E-DB9C26956AF7}"/>
          </ac:spMkLst>
        </pc:spChg>
        <pc:spChg chg="add mod">
          <ac:chgData name="Alexis Kinzelin" userId="e9f19f77-3c43-45b4-aa40-e880244cb77c" providerId="ADAL" clId="{6FBAEA7B-492C-4A94-BCAB-9DB737CA705B}" dt="2022-08-31T08:15:39.142" v="8038" actId="14100"/>
          <ac:spMkLst>
            <pc:docMk/>
            <pc:sldMk cId="405401018" sldId="3466"/>
            <ac:spMk id="32" creationId="{1E302404-0043-FF8E-F7B2-8BBEF27EA1F4}"/>
          </ac:spMkLst>
        </pc:spChg>
        <pc:spChg chg="add mod topLvl">
          <ac:chgData name="Alexis Kinzelin" userId="e9f19f77-3c43-45b4-aa40-e880244cb77c" providerId="ADAL" clId="{6FBAEA7B-492C-4A94-BCAB-9DB737CA705B}" dt="2022-08-31T08:13:01.122" v="7997" actId="165"/>
          <ac:spMkLst>
            <pc:docMk/>
            <pc:sldMk cId="405401018" sldId="3466"/>
            <ac:spMk id="35" creationId="{F80AD0C8-80C0-93F8-9837-2D693A23E7F4}"/>
          </ac:spMkLst>
        </pc:spChg>
        <pc:spChg chg="mod">
          <ac:chgData name="Alexis Kinzelin" userId="e9f19f77-3c43-45b4-aa40-e880244cb77c" providerId="ADAL" clId="{6FBAEA7B-492C-4A94-BCAB-9DB737CA705B}" dt="2022-08-31T08:20:33.045" v="8096" actId="404"/>
          <ac:spMkLst>
            <pc:docMk/>
            <pc:sldMk cId="405401018" sldId="3466"/>
            <ac:spMk id="41" creationId="{0431B8E0-647A-A6EB-E4A9-ED43DF038B29}"/>
          </ac:spMkLst>
        </pc:spChg>
        <pc:spChg chg="mod">
          <ac:chgData name="Alexis Kinzelin" userId="e9f19f77-3c43-45b4-aa40-e880244cb77c" providerId="ADAL" clId="{6FBAEA7B-492C-4A94-BCAB-9DB737CA705B}" dt="2022-08-31T08:20:33.045" v="8096" actId="404"/>
          <ac:spMkLst>
            <pc:docMk/>
            <pc:sldMk cId="405401018" sldId="3466"/>
            <ac:spMk id="44" creationId="{C0D6FF27-487E-A418-2396-78F1934D39CB}"/>
          </ac:spMkLst>
        </pc:spChg>
        <pc:spChg chg="mod">
          <ac:chgData name="Alexis Kinzelin" userId="e9f19f77-3c43-45b4-aa40-e880244cb77c" providerId="ADAL" clId="{6FBAEA7B-492C-4A94-BCAB-9DB737CA705B}" dt="2022-08-31T08:20:33.045" v="8096" actId="404"/>
          <ac:spMkLst>
            <pc:docMk/>
            <pc:sldMk cId="405401018" sldId="3466"/>
            <ac:spMk id="45" creationId="{59D96F8D-BCEB-FC8D-5212-1C1613CAA3D1}"/>
          </ac:spMkLst>
        </pc:spChg>
        <pc:spChg chg="mod">
          <ac:chgData name="Alexis Kinzelin" userId="e9f19f77-3c43-45b4-aa40-e880244cb77c" providerId="ADAL" clId="{6FBAEA7B-492C-4A94-BCAB-9DB737CA705B}" dt="2022-08-31T08:21:32.248" v="8102" actId="255"/>
          <ac:spMkLst>
            <pc:docMk/>
            <pc:sldMk cId="405401018" sldId="3466"/>
            <ac:spMk id="49" creationId="{B2D2FF8F-8068-C16B-FC79-CD3F53B76CA8}"/>
          </ac:spMkLst>
        </pc:spChg>
        <pc:spChg chg="mod">
          <ac:chgData name="Alexis Kinzelin" userId="e9f19f77-3c43-45b4-aa40-e880244cb77c" providerId="ADAL" clId="{6FBAEA7B-492C-4A94-BCAB-9DB737CA705B}" dt="2022-08-31T08:21:32.248" v="8102" actId="255"/>
          <ac:spMkLst>
            <pc:docMk/>
            <pc:sldMk cId="405401018" sldId="3466"/>
            <ac:spMk id="53" creationId="{E7EA6775-6E22-3A80-EBFE-374CFCD1890B}"/>
          </ac:spMkLst>
        </pc:spChg>
        <pc:spChg chg="mod">
          <ac:chgData name="Alexis Kinzelin" userId="e9f19f77-3c43-45b4-aa40-e880244cb77c" providerId="ADAL" clId="{6FBAEA7B-492C-4A94-BCAB-9DB737CA705B}" dt="2022-08-31T08:17:49.107" v="8063" actId="27803"/>
          <ac:spMkLst>
            <pc:docMk/>
            <pc:sldMk cId="405401018" sldId="3466"/>
            <ac:spMk id="58" creationId="{5097204F-4A78-E2FF-E183-D459FE6E9ECB}"/>
          </ac:spMkLst>
        </pc:spChg>
        <pc:spChg chg="mod">
          <ac:chgData name="Alexis Kinzelin" userId="e9f19f77-3c43-45b4-aa40-e880244cb77c" providerId="ADAL" clId="{6FBAEA7B-492C-4A94-BCAB-9DB737CA705B}" dt="2022-08-31T08:17:49.107" v="8063" actId="27803"/>
          <ac:spMkLst>
            <pc:docMk/>
            <pc:sldMk cId="405401018" sldId="3466"/>
            <ac:spMk id="59" creationId="{5C136F40-5D14-C504-B5B7-888A9D7DB388}"/>
          </ac:spMkLst>
        </pc:spChg>
        <pc:spChg chg="mod">
          <ac:chgData name="Alexis Kinzelin" userId="e9f19f77-3c43-45b4-aa40-e880244cb77c" providerId="ADAL" clId="{6FBAEA7B-492C-4A94-BCAB-9DB737CA705B}" dt="2022-08-31T08:17:49.107" v="8063" actId="27803"/>
          <ac:spMkLst>
            <pc:docMk/>
            <pc:sldMk cId="405401018" sldId="3466"/>
            <ac:spMk id="60" creationId="{F49AF29D-F01B-51DE-EA36-ABC974D93CC1}"/>
          </ac:spMkLst>
        </pc:spChg>
        <pc:grpChg chg="add del mod topLvl">
          <ac:chgData name="Alexis Kinzelin" userId="e9f19f77-3c43-45b4-aa40-e880244cb77c" providerId="ADAL" clId="{6FBAEA7B-492C-4A94-BCAB-9DB737CA705B}" dt="2022-08-31T08:13:08.435" v="7999" actId="21"/>
          <ac:grpSpMkLst>
            <pc:docMk/>
            <pc:sldMk cId="405401018" sldId="3466"/>
            <ac:grpSpMk id="33" creationId="{0B52DEB2-E473-0AE0-39BC-769C19285BC9}"/>
          </ac:grpSpMkLst>
        </pc:grpChg>
        <pc:grpChg chg="add del mod topLvl">
          <ac:chgData name="Alexis Kinzelin" userId="e9f19f77-3c43-45b4-aa40-e880244cb77c" providerId="ADAL" clId="{6FBAEA7B-492C-4A94-BCAB-9DB737CA705B}" dt="2022-08-31T08:15:46.875" v="8041" actId="21"/>
          <ac:grpSpMkLst>
            <pc:docMk/>
            <pc:sldMk cId="405401018" sldId="3466"/>
            <ac:grpSpMk id="34" creationId="{9E250E8D-5110-FE4A-055A-1BAD18A56144}"/>
          </ac:grpSpMkLst>
        </pc:grpChg>
        <pc:grpChg chg="add del">
          <ac:chgData name="Alexis Kinzelin" userId="e9f19f77-3c43-45b4-aa40-e880244cb77c" providerId="ADAL" clId="{6FBAEA7B-492C-4A94-BCAB-9DB737CA705B}" dt="2022-08-31T08:13:01.122" v="7997" actId="165"/>
          <ac:grpSpMkLst>
            <pc:docMk/>
            <pc:sldMk cId="405401018" sldId="3466"/>
            <ac:grpSpMk id="36" creationId="{B7857B8D-DCE8-A98C-513E-DBF513353ADE}"/>
          </ac:grpSpMkLst>
        </pc:grpChg>
        <pc:grpChg chg="add del">
          <ac:chgData name="Alexis Kinzelin" userId="e9f19f77-3c43-45b4-aa40-e880244cb77c" providerId="ADAL" clId="{6FBAEA7B-492C-4A94-BCAB-9DB737CA705B}" dt="2022-08-31T08:13:01.122" v="7997" actId="165"/>
          <ac:grpSpMkLst>
            <pc:docMk/>
            <pc:sldMk cId="405401018" sldId="3466"/>
            <ac:grpSpMk id="37" creationId="{4135CD38-0ADE-56BE-494D-18F087976BFA}"/>
          </ac:grpSpMkLst>
        </pc:grpChg>
        <pc:grpChg chg="add del">
          <ac:chgData name="Alexis Kinzelin" userId="e9f19f77-3c43-45b4-aa40-e880244cb77c" providerId="ADAL" clId="{6FBAEA7B-492C-4A94-BCAB-9DB737CA705B}" dt="2022-08-31T08:13:01.122" v="7997" actId="165"/>
          <ac:grpSpMkLst>
            <pc:docMk/>
            <pc:sldMk cId="405401018" sldId="3466"/>
            <ac:grpSpMk id="38" creationId="{7F7D0207-BDF6-1D6F-45A5-4E5913B5B31A}"/>
          </ac:grpSpMkLst>
        </pc:grpChg>
        <pc:grpChg chg="add mod topLvl">
          <ac:chgData name="Alexis Kinzelin" userId="e9f19f77-3c43-45b4-aa40-e880244cb77c" providerId="ADAL" clId="{6FBAEA7B-492C-4A94-BCAB-9DB737CA705B}" dt="2022-08-31T08:20:33.045" v="8096" actId="404"/>
          <ac:grpSpMkLst>
            <pc:docMk/>
            <pc:sldMk cId="405401018" sldId="3466"/>
            <ac:grpSpMk id="39" creationId="{A1C7C952-6A60-145B-BBEB-77D32174B8E9}"/>
          </ac:grpSpMkLst>
        </pc:grpChg>
        <pc:grpChg chg="add mod topLvl">
          <ac:chgData name="Alexis Kinzelin" userId="e9f19f77-3c43-45b4-aa40-e880244cb77c" providerId="ADAL" clId="{6FBAEA7B-492C-4A94-BCAB-9DB737CA705B}" dt="2022-08-31T08:20:33.045" v="8096" actId="404"/>
          <ac:grpSpMkLst>
            <pc:docMk/>
            <pc:sldMk cId="405401018" sldId="3466"/>
            <ac:grpSpMk id="42" creationId="{BC040B24-CE3B-F668-E6E0-AC0D3F9525B0}"/>
          </ac:grpSpMkLst>
        </pc:grpChg>
        <pc:grpChg chg="add del mod">
          <ac:chgData name="Alexis Kinzelin" userId="e9f19f77-3c43-45b4-aa40-e880244cb77c" providerId="ADAL" clId="{6FBAEA7B-492C-4A94-BCAB-9DB737CA705B}" dt="2022-08-31T08:14:10.359" v="8017" actId="165"/>
          <ac:grpSpMkLst>
            <pc:docMk/>
            <pc:sldMk cId="405401018" sldId="3466"/>
            <ac:grpSpMk id="46" creationId="{B69B7EF5-654A-430F-B0EE-6FE0088B06B5}"/>
          </ac:grpSpMkLst>
        </pc:grpChg>
        <pc:grpChg chg="add mod">
          <ac:chgData name="Alexis Kinzelin" userId="e9f19f77-3c43-45b4-aa40-e880244cb77c" providerId="ADAL" clId="{6FBAEA7B-492C-4A94-BCAB-9DB737CA705B}" dt="2022-08-31T08:21:32.248" v="8102" actId="255"/>
          <ac:grpSpMkLst>
            <pc:docMk/>
            <pc:sldMk cId="405401018" sldId="3466"/>
            <ac:grpSpMk id="47" creationId="{D660EDF0-58E1-8336-2DA3-6AB44FBED3C0}"/>
          </ac:grpSpMkLst>
        </pc:grpChg>
        <pc:grpChg chg="add mod">
          <ac:chgData name="Alexis Kinzelin" userId="e9f19f77-3c43-45b4-aa40-e880244cb77c" providerId="ADAL" clId="{6FBAEA7B-492C-4A94-BCAB-9DB737CA705B}" dt="2022-08-31T08:21:32.248" v="8102" actId="255"/>
          <ac:grpSpMkLst>
            <pc:docMk/>
            <pc:sldMk cId="405401018" sldId="3466"/>
            <ac:grpSpMk id="50" creationId="{2607451E-53B7-F369-F71B-45E9A37C1327}"/>
          </ac:grpSpMkLst>
        </pc:grpChg>
        <pc:grpChg chg="add del mod">
          <ac:chgData name="Alexis Kinzelin" userId="e9f19f77-3c43-45b4-aa40-e880244cb77c" providerId="ADAL" clId="{6FBAEA7B-492C-4A94-BCAB-9DB737CA705B}" dt="2022-08-31T08:17:49.107" v="8063" actId="27803"/>
          <ac:grpSpMkLst>
            <pc:docMk/>
            <pc:sldMk cId="405401018" sldId="3466"/>
            <ac:grpSpMk id="57" creationId="{2A2D62E4-8CF6-E60F-E7DC-234052EF4918}"/>
          </ac:grpSpMkLst>
        </pc:grpChg>
        <pc:grpChg chg="add mod">
          <ac:chgData name="Alexis Kinzelin" userId="e9f19f77-3c43-45b4-aa40-e880244cb77c" providerId="ADAL" clId="{6FBAEA7B-492C-4A94-BCAB-9DB737CA705B}" dt="2022-08-31T08:20:33.045" v="8096" actId="404"/>
          <ac:grpSpMkLst>
            <pc:docMk/>
            <pc:sldMk cId="405401018" sldId="3466"/>
            <ac:grpSpMk id="61" creationId="{06254217-CB85-CE98-E08C-02C052D2319D}"/>
          </ac:grpSpMkLst>
        </pc:grpChg>
        <pc:grpChg chg="add mod">
          <ac:chgData name="Alexis Kinzelin" userId="e9f19f77-3c43-45b4-aa40-e880244cb77c" providerId="ADAL" clId="{6FBAEA7B-492C-4A94-BCAB-9DB737CA705B}" dt="2022-08-31T08:21:32.248" v="8102" actId="255"/>
          <ac:grpSpMkLst>
            <pc:docMk/>
            <pc:sldMk cId="405401018" sldId="3466"/>
            <ac:grpSpMk id="62" creationId="{D4D74701-40D3-6975-BDA9-7FCC99A1A328}"/>
          </ac:grpSpMkLst>
        </pc:grpChg>
        <pc:grpChg chg="add">
          <ac:chgData name="Alexis Kinzelin" userId="e9f19f77-3c43-45b4-aa40-e880244cb77c" providerId="ADAL" clId="{6FBAEA7B-492C-4A94-BCAB-9DB737CA705B}" dt="2022-08-31T08:19:46.176" v="8089" actId="164"/>
          <ac:grpSpMkLst>
            <pc:docMk/>
            <pc:sldMk cId="405401018" sldId="3466"/>
            <ac:grpSpMk id="63" creationId="{65ABEE97-8E79-DFE1-8E27-888D65AB0CC6}"/>
          </ac:grpSpMkLst>
        </pc:grpChg>
        <pc:picChg chg="mod topLvl">
          <ac:chgData name="Alexis Kinzelin" userId="e9f19f77-3c43-45b4-aa40-e880244cb77c" providerId="ADAL" clId="{6FBAEA7B-492C-4A94-BCAB-9DB737CA705B}" dt="2022-08-31T08:13:01.122" v="7997" actId="165"/>
          <ac:picMkLst>
            <pc:docMk/>
            <pc:sldMk cId="405401018" sldId="3466"/>
            <ac:picMk id="12" creationId="{A4C613AB-A335-343A-26A2-7FDE85992DCD}"/>
          </ac:picMkLst>
        </pc:picChg>
        <pc:picChg chg="del">
          <ac:chgData name="Alexis Kinzelin" userId="e9f19f77-3c43-45b4-aa40-e880244cb77c" providerId="ADAL" clId="{6FBAEA7B-492C-4A94-BCAB-9DB737CA705B}" dt="2022-08-30T16:51:28.580" v="6021" actId="478"/>
          <ac:picMkLst>
            <pc:docMk/>
            <pc:sldMk cId="405401018" sldId="3466"/>
            <ac:picMk id="17" creationId="{B86C8D2B-4692-E30F-9F76-3DAFA6B9FA15}"/>
          </ac:picMkLst>
        </pc:picChg>
        <pc:picChg chg="del">
          <ac:chgData name="Alexis Kinzelin" userId="e9f19f77-3c43-45b4-aa40-e880244cb77c" providerId="ADAL" clId="{6FBAEA7B-492C-4A94-BCAB-9DB737CA705B}" dt="2022-08-30T16:51:30.747" v="6022" actId="478"/>
          <ac:picMkLst>
            <pc:docMk/>
            <pc:sldMk cId="405401018" sldId="3466"/>
            <ac:picMk id="21" creationId="{0E38C019-A678-CE02-B909-9EAA8BD6750E}"/>
          </ac:picMkLst>
        </pc:picChg>
        <pc:picChg chg="add mod">
          <ac:chgData name="Alexis Kinzelin" userId="e9f19f77-3c43-45b4-aa40-e880244cb77c" providerId="ADAL" clId="{6FBAEA7B-492C-4A94-BCAB-9DB737CA705B}" dt="2022-08-31T08:13:07.898" v="7998" actId="1076"/>
          <ac:picMkLst>
            <pc:docMk/>
            <pc:sldMk cId="405401018" sldId="3466"/>
            <ac:picMk id="22" creationId="{D76441DC-7B3D-9987-6E96-C760DEBB07F6}"/>
          </ac:picMkLst>
        </pc:picChg>
        <pc:picChg chg="del">
          <ac:chgData name="Alexis Kinzelin" userId="e9f19f77-3c43-45b4-aa40-e880244cb77c" providerId="ADAL" clId="{6FBAEA7B-492C-4A94-BCAB-9DB737CA705B}" dt="2022-08-30T16:51:28.580" v="6021" actId="478"/>
          <ac:picMkLst>
            <pc:docMk/>
            <pc:sldMk cId="405401018" sldId="3466"/>
            <ac:picMk id="24" creationId="{548930A8-C84D-97D6-FF8F-BBCF677B6FA4}"/>
          </ac:picMkLst>
        </pc:picChg>
        <pc:picChg chg="del">
          <ac:chgData name="Alexis Kinzelin" userId="e9f19f77-3c43-45b4-aa40-e880244cb77c" providerId="ADAL" clId="{6FBAEA7B-492C-4A94-BCAB-9DB737CA705B}" dt="2022-08-30T16:51:28.580" v="6021" actId="478"/>
          <ac:picMkLst>
            <pc:docMk/>
            <pc:sldMk cId="405401018" sldId="3466"/>
            <ac:picMk id="25" creationId="{E6665C87-E3EB-0421-8849-64F8953E3AB9}"/>
          </ac:picMkLst>
        </pc:picChg>
        <pc:picChg chg="del">
          <ac:chgData name="Alexis Kinzelin" userId="e9f19f77-3c43-45b4-aa40-e880244cb77c" providerId="ADAL" clId="{6FBAEA7B-492C-4A94-BCAB-9DB737CA705B}" dt="2022-08-30T16:51:28.580" v="6021" actId="478"/>
          <ac:picMkLst>
            <pc:docMk/>
            <pc:sldMk cId="405401018" sldId="3466"/>
            <ac:picMk id="26" creationId="{D10650A5-09A2-3C59-82E0-030B67134732}"/>
          </ac:picMkLst>
        </pc:picChg>
        <pc:picChg chg="del">
          <ac:chgData name="Alexis Kinzelin" userId="e9f19f77-3c43-45b4-aa40-e880244cb77c" providerId="ADAL" clId="{6FBAEA7B-492C-4A94-BCAB-9DB737CA705B}" dt="2022-08-30T16:51:28.580" v="6021" actId="478"/>
          <ac:picMkLst>
            <pc:docMk/>
            <pc:sldMk cId="405401018" sldId="3466"/>
            <ac:picMk id="27" creationId="{2245CBC8-1504-D07E-0B24-BC7B42BCC79E}"/>
          </ac:picMkLst>
        </pc:picChg>
        <pc:picChg chg="add mod">
          <ac:chgData name="Alexis Kinzelin" userId="e9f19f77-3c43-45b4-aa40-e880244cb77c" providerId="ADAL" clId="{6FBAEA7B-492C-4A94-BCAB-9DB737CA705B}" dt="2022-08-31T08:15:39.142" v="8038" actId="14100"/>
          <ac:picMkLst>
            <pc:docMk/>
            <pc:sldMk cId="405401018" sldId="3466"/>
            <ac:picMk id="28" creationId="{B7FD08C0-F189-710F-33D2-9BC5A57A53B3}"/>
          </ac:picMkLst>
        </pc:picChg>
        <pc:picChg chg="mod">
          <ac:chgData name="Alexis Kinzelin" userId="e9f19f77-3c43-45b4-aa40-e880244cb77c" providerId="ADAL" clId="{6FBAEA7B-492C-4A94-BCAB-9DB737CA705B}" dt="2022-08-31T08:20:33.045" v="8096" actId="404"/>
          <ac:picMkLst>
            <pc:docMk/>
            <pc:sldMk cId="405401018" sldId="3466"/>
            <ac:picMk id="40" creationId="{C9E267A4-B777-2824-F9DA-4EF47BF76E8E}"/>
          </ac:picMkLst>
        </pc:picChg>
        <pc:picChg chg="mod">
          <ac:chgData name="Alexis Kinzelin" userId="e9f19f77-3c43-45b4-aa40-e880244cb77c" providerId="ADAL" clId="{6FBAEA7B-492C-4A94-BCAB-9DB737CA705B}" dt="2022-08-31T08:20:33.045" v="8096" actId="404"/>
          <ac:picMkLst>
            <pc:docMk/>
            <pc:sldMk cId="405401018" sldId="3466"/>
            <ac:picMk id="43" creationId="{65FE3A9E-9969-F86F-2F7E-8FEDDF131A0F}"/>
          </ac:picMkLst>
        </pc:picChg>
        <pc:picChg chg="mod">
          <ac:chgData name="Alexis Kinzelin" userId="e9f19f77-3c43-45b4-aa40-e880244cb77c" providerId="ADAL" clId="{6FBAEA7B-492C-4A94-BCAB-9DB737CA705B}" dt="2022-08-31T08:21:32.248" v="8102" actId="255"/>
          <ac:picMkLst>
            <pc:docMk/>
            <pc:sldMk cId="405401018" sldId="3466"/>
            <ac:picMk id="48" creationId="{B959A37F-717E-35E9-B7EE-BF9FDB1795EC}"/>
          </ac:picMkLst>
        </pc:picChg>
        <pc:picChg chg="mod">
          <ac:chgData name="Alexis Kinzelin" userId="e9f19f77-3c43-45b4-aa40-e880244cb77c" providerId="ADAL" clId="{6FBAEA7B-492C-4A94-BCAB-9DB737CA705B}" dt="2022-08-31T08:21:32.248" v="8102" actId="255"/>
          <ac:picMkLst>
            <pc:docMk/>
            <pc:sldMk cId="405401018" sldId="3466"/>
            <ac:picMk id="51" creationId="{62755AB1-3C06-8472-A420-90FC6030451C}"/>
          </ac:picMkLst>
        </pc:picChg>
        <pc:picChg chg="mod">
          <ac:chgData name="Alexis Kinzelin" userId="e9f19f77-3c43-45b4-aa40-e880244cb77c" providerId="ADAL" clId="{6FBAEA7B-492C-4A94-BCAB-9DB737CA705B}" dt="2022-08-31T08:21:32.248" v="8102" actId="255"/>
          <ac:picMkLst>
            <pc:docMk/>
            <pc:sldMk cId="405401018" sldId="3466"/>
            <ac:picMk id="52" creationId="{4433DCFE-4370-CF42-B8C8-E7C8573ED4E2}"/>
          </ac:picMkLst>
        </pc:picChg>
        <pc:picChg chg="add del mod">
          <ac:chgData name="Alexis Kinzelin" userId="e9f19f77-3c43-45b4-aa40-e880244cb77c" providerId="ADAL" clId="{6FBAEA7B-492C-4A94-BCAB-9DB737CA705B}" dt="2022-08-31T08:17:49.107" v="8063" actId="27803"/>
          <ac:picMkLst>
            <pc:docMk/>
            <pc:sldMk cId="405401018" sldId="3466"/>
            <ac:picMk id="54" creationId="{A5CFB110-6C85-D2F2-ECC2-0B16E7002807}"/>
          </ac:picMkLst>
        </pc:picChg>
        <pc:picChg chg="add mod">
          <ac:chgData name="Alexis Kinzelin" userId="e9f19f77-3c43-45b4-aa40-e880244cb77c" providerId="ADAL" clId="{6FBAEA7B-492C-4A94-BCAB-9DB737CA705B}" dt="2022-08-31T08:19:27.503" v="8086" actId="1038"/>
          <ac:picMkLst>
            <pc:docMk/>
            <pc:sldMk cId="405401018" sldId="3466"/>
            <ac:picMk id="56" creationId="{9CC58CE1-6D62-F05C-8BE3-CDF8B6D56175}"/>
          </ac:picMkLst>
        </pc:picChg>
        <pc:picChg chg="del">
          <ac:chgData name="Alexis Kinzelin" userId="e9f19f77-3c43-45b4-aa40-e880244cb77c" providerId="ADAL" clId="{6FBAEA7B-492C-4A94-BCAB-9DB737CA705B}" dt="2022-08-30T16:51:30.747" v="6022" actId="478"/>
          <ac:picMkLst>
            <pc:docMk/>
            <pc:sldMk cId="405401018" sldId="3466"/>
            <ac:picMk id="3074" creationId="{DA897873-40A1-C7F2-4ADE-F662287E672B}"/>
          </ac:picMkLst>
        </pc:picChg>
        <pc:picChg chg="add del mod">
          <ac:chgData name="Alexis Kinzelin" userId="e9f19f77-3c43-45b4-aa40-e880244cb77c" providerId="ADAL" clId="{6FBAEA7B-492C-4A94-BCAB-9DB737CA705B}" dt="2022-08-30T17:34:53.459" v="6800" actId="478"/>
          <ac:picMkLst>
            <pc:docMk/>
            <pc:sldMk cId="405401018" sldId="3466"/>
            <ac:picMk id="5122" creationId="{527137F5-7DE4-115B-5AAD-D1DDBC259EF7}"/>
          </ac:picMkLst>
        </pc:picChg>
        <pc:picChg chg="add del mod">
          <ac:chgData name="Alexis Kinzelin" userId="e9f19f77-3c43-45b4-aa40-e880244cb77c" providerId="ADAL" clId="{6FBAEA7B-492C-4A94-BCAB-9DB737CA705B}" dt="2022-08-30T17:56:41.128" v="7076" actId="478"/>
          <ac:picMkLst>
            <pc:docMk/>
            <pc:sldMk cId="405401018" sldId="3466"/>
            <ac:picMk id="5124" creationId="{A5841FA8-5F12-934C-7AF3-6613D335A28D}"/>
          </ac:picMkLst>
        </pc:picChg>
        <pc:picChg chg="add del mod">
          <ac:chgData name="Alexis Kinzelin" userId="e9f19f77-3c43-45b4-aa40-e880244cb77c" providerId="ADAL" clId="{6FBAEA7B-492C-4A94-BCAB-9DB737CA705B}" dt="2022-08-30T17:57:16.101" v="7084" actId="21"/>
          <ac:picMkLst>
            <pc:docMk/>
            <pc:sldMk cId="405401018" sldId="3466"/>
            <ac:picMk id="5126" creationId="{5EAD084F-5990-902B-EF16-641D19969936}"/>
          </ac:picMkLst>
        </pc:picChg>
        <pc:picChg chg="add mod">
          <ac:chgData name="Alexis Kinzelin" userId="e9f19f77-3c43-45b4-aa40-e880244cb77c" providerId="ADAL" clId="{6FBAEA7B-492C-4A94-BCAB-9DB737CA705B}" dt="2022-08-31T08:15:39.142" v="8038" actId="14100"/>
          <ac:picMkLst>
            <pc:docMk/>
            <pc:sldMk cId="405401018" sldId="3466"/>
            <ac:picMk id="5128" creationId="{56F897A7-08C0-9A19-4BB6-9F5323C76A33}"/>
          </ac:picMkLst>
        </pc:picChg>
        <pc:picChg chg="add del mod topLvl">
          <ac:chgData name="Alexis Kinzelin" userId="e9f19f77-3c43-45b4-aa40-e880244cb77c" providerId="ADAL" clId="{6FBAEA7B-492C-4A94-BCAB-9DB737CA705B}" dt="2022-08-31T08:16:58.012" v="8055" actId="21"/>
          <ac:picMkLst>
            <pc:docMk/>
            <pc:sldMk cId="405401018" sldId="3466"/>
            <ac:picMk id="5130" creationId="{C50BCC89-38E6-BC5C-0851-72DC6263D2A1}"/>
          </ac:picMkLst>
        </pc:picChg>
      </pc:sldChg>
      <pc:sldChg chg="add del setBg">
        <pc:chgData name="Alexis Kinzelin" userId="e9f19f77-3c43-45b4-aa40-e880244cb77c" providerId="ADAL" clId="{6FBAEA7B-492C-4A94-BCAB-9DB737CA705B}" dt="2022-08-30T16:51:11.307" v="5986"/>
        <pc:sldMkLst>
          <pc:docMk/>
          <pc:sldMk cId="3752185414" sldId="3466"/>
        </pc:sldMkLst>
      </pc:sldChg>
      <pc:sldChg chg="addSp delSp modSp add mod">
        <pc:chgData name="Alexis Kinzelin" userId="e9f19f77-3c43-45b4-aa40-e880244cb77c" providerId="ADAL" clId="{6FBAEA7B-492C-4A94-BCAB-9DB737CA705B}" dt="2022-08-31T10:48:46.269" v="11464" actId="14100"/>
        <pc:sldMkLst>
          <pc:docMk/>
          <pc:sldMk cId="2250686984" sldId="3467"/>
        </pc:sldMkLst>
        <pc:spChg chg="add mod">
          <ac:chgData name="Alexis Kinzelin" userId="e9f19f77-3c43-45b4-aa40-e880244cb77c" providerId="ADAL" clId="{6FBAEA7B-492C-4A94-BCAB-9DB737CA705B}" dt="2022-08-31T08:27:32.627" v="8183" actId="20577"/>
          <ac:spMkLst>
            <pc:docMk/>
            <pc:sldMk cId="2250686984" sldId="3467"/>
            <ac:spMk id="3" creationId="{F9C8A71E-7671-D4E7-D954-3447ED549CD4}"/>
          </ac:spMkLst>
        </pc:spChg>
        <pc:spChg chg="del">
          <ac:chgData name="Alexis Kinzelin" userId="e9f19f77-3c43-45b4-aa40-e880244cb77c" providerId="ADAL" clId="{6FBAEA7B-492C-4A94-BCAB-9DB737CA705B}" dt="2022-08-30T16:55:12.995" v="6281" actId="478"/>
          <ac:spMkLst>
            <pc:docMk/>
            <pc:sldMk cId="2250686984" sldId="3467"/>
            <ac:spMk id="4" creationId="{6DD0A03B-A63C-54A6-9A50-80F77E09229B}"/>
          </ac:spMkLst>
        </pc:spChg>
        <pc:spChg chg="add mod">
          <ac:chgData name="Alexis Kinzelin" userId="e9f19f77-3c43-45b4-aa40-e880244cb77c" providerId="ADAL" clId="{6FBAEA7B-492C-4A94-BCAB-9DB737CA705B}" dt="2022-08-31T08:27:16.286" v="8170" actId="1076"/>
          <ac:spMkLst>
            <pc:docMk/>
            <pc:sldMk cId="2250686984" sldId="3467"/>
            <ac:spMk id="10" creationId="{E10BE4EB-97EE-7311-59AE-E26B4AAD7F5E}"/>
          </ac:spMkLst>
        </pc:spChg>
        <pc:spChg chg="add mod">
          <ac:chgData name="Alexis Kinzelin" userId="e9f19f77-3c43-45b4-aa40-e880244cb77c" providerId="ADAL" clId="{6FBAEA7B-492C-4A94-BCAB-9DB737CA705B}" dt="2022-08-31T08:28:17.428" v="8201" actId="14100"/>
          <ac:spMkLst>
            <pc:docMk/>
            <pc:sldMk cId="2250686984" sldId="3467"/>
            <ac:spMk id="11" creationId="{DC5C38D3-FC14-668C-3DAB-DEE55667C328}"/>
          </ac:spMkLst>
        </pc:spChg>
        <pc:spChg chg="add mod">
          <ac:chgData name="Alexis Kinzelin" userId="e9f19f77-3c43-45b4-aa40-e880244cb77c" providerId="ADAL" clId="{6FBAEA7B-492C-4A94-BCAB-9DB737CA705B}" dt="2022-08-30T17:04:28.383" v="6676" actId="1037"/>
          <ac:spMkLst>
            <pc:docMk/>
            <pc:sldMk cId="2250686984" sldId="3467"/>
            <ac:spMk id="14" creationId="{F68FDA9D-EDAC-9F36-4C2D-420F1C772A68}"/>
          </ac:spMkLst>
        </pc:spChg>
        <pc:spChg chg="mod">
          <ac:chgData name="Alexis Kinzelin" userId="e9f19f77-3c43-45b4-aa40-e880244cb77c" providerId="ADAL" clId="{6FBAEA7B-492C-4A94-BCAB-9DB737CA705B}" dt="2022-08-31T10:48:46.269" v="11464" actId="14100"/>
          <ac:spMkLst>
            <pc:docMk/>
            <pc:sldMk cId="2250686984" sldId="3467"/>
            <ac:spMk id="15" creationId="{F7C7C418-FB94-B1BF-B3A6-0575474035C5}"/>
          </ac:spMkLst>
        </pc:spChg>
        <pc:spChg chg="add mod">
          <ac:chgData name="Alexis Kinzelin" userId="e9f19f77-3c43-45b4-aa40-e880244cb77c" providerId="ADAL" clId="{6FBAEA7B-492C-4A94-BCAB-9DB737CA705B}" dt="2022-08-31T08:24:56.603" v="8136" actId="1582"/>
          <ac:spMkLst>
            <pc:docMk/>
            <pc:sldMk cId="2250686984" sldId="3467"/>
            <ac:spMk id="16" creationId="{873E713D-7A40-29EA-C7B3-CD0FC2D2DD80}"/>
          </ac:spMkLst>
        </pc:spChg>
        <pc:picChg chg="add mod">
          <ac:chgData name="Alexis Kinzelin" userId="e9f19f77-3c43-45b4-aa40-e880244cb77c" providerId="ADAL" clId="{6FBAEA7B-492C-4A94-BCAB-9DB737CA705B}" dt="2022-08-31T08:27:20.326" v="8177" actId="1036"/>
          <ac:picMkLst>
            <pc:docMk/>
            <pc:sldMk cId="2250686984" sldId="3467"/>
            <ac:picMk id="6" creationId="{054CF06C-A9FB-BC6C-0209-360BCE6655C2}"/>
          </ac:picMkLst>
        </pc:picChg>
        <pc:picChg chg="del">
          <ac:chgData name="Alexis Kinzelin" userId="e9f19f77-3c43-45b4-aa40-e880244cb77c" providerId="ADAL" clId="{6FBAEA7B-492C-4A94-BCAB-9DB737CA705B}" dt="2022-08-30T16:55:12.995" v="6281" actId="478"/>
          <ac:picMkLst>
            <pc:docMk/>
            <pc:sldMk cId="2250686984" sldId="3467"/>
            <ac:picMk id="17" creationId="{B86C8D2B-4692-E30F-9F76-3DAFA6B9FA15}"/>
          </ac:picMkLst>
        </pc:picChg>
        <pc:picChg chg="del">
          <ac:chgData name="Alexis Kinzelin" userId="e9f19f77-3c43-45b4-aa40-e880244cb77c" providerId="ADAL" clId="{6FBAEA7B-492C-4A94-BCAB-9DB737CA705B}" dt="2022-08-30T16:55:14.517" v="6282" actId="478"/>
          <ac:picMkLst>
            <pc:docMk/>
            <pc:sldMk cId="2250686984" sldId="3467"/>
            <ac:picMk id="21" creationId="{0E38C019-A678-CE02-B909-9EAA8BD6750E}"/>
          </ac:picMkLst>
        </pc:picChg>
        <pc:picChg chg="del">
          <ac:chgData name="Alexis Kinzelin" userId="e9f19f77-3c43-45b4-aa40-e880244cb77c" providerId="ADAL" clId="{6FBAEA7B-492C-4A94-BCAB-9DB737CA705B}" dt="2022-08-30T16:55:12.995" v="6281" actId="478"/>
          <ac:picMkLst>
            <pc:docMk/>
            <pc:sldMk cId="2250686984" sldId="3467"/>
            <ac:picMk id="24" creationId="{548930A8-C84D-97D6-FF8F-BBCF677B6FA4}"/>
          </ac:picMkLst>
        </pc:picChg>
        <pc:picChg chg="del">
          <ac:chgData name="Alexis Kinzelin" userId="e9f19f77-3c43-45b4-aa40-e880244cb77c" providerId="ADAL" clId="{6FBAEA7B-492C-4A94-BCAB-9DB737CA705B}" dt="2022-08-30T16:55:12.995" v="6281" actId="478"/>
          <ac:picMkLst>
            <pc:docMk/>
            <pc:sldMk cId="2250686984" sldId="3467"/>
            <ac:picMk id="25" creationId="{E6665C87-E3EB-0421-8849-64F8953E3AB9}"/>
          </ac:picMkLst>
        </pc:picChg>
        <pc:picChg chg="del">
          <ac:chgData name="Alexis Kinzelin" userId="e9f19f77-3c43-45b4-aa40-e880244cb77c" providerId="ADAL" clId="{6FBAEA7B-492C-4A94-BCAB-9DB737CA705B}" dt="2022-08-30T16:55:12.995" v="6281" actId="478"/>
          <ac:picMkLst>
            <pc:docMk/>
            <pc:sldMk cId="2250686984" sldId="3467"/>
            <ac:picMk id="26" creationId="{D10650A5-09A2-3C59-82E0-030B67134732}"/>
          </ac:picMkLst>
        </pc:picChg>
        <pc:picChg chg="del">
          <ac:chgData name="Alexis Kinzelin" userId="e9f19f77-3c43-45b4-aa40-e880244cb77c" providerId="ADAL" clId="{6FBAEA7B-492C-4A94-BCAB-9DB737CA705B}" dt="2022-08-30T16:55:12.995" v="6281" actId="478"/>
          <ac:picMkLst>
            <pc:docMk/>
            <pc:sldMk cId="2250686984" sldId="3467"/>
            <ac:picMk id="27" creationId="{2245CBC8-1504-D07E-0B24-BC7B42BCC79E}"/>
          </ac:picMkLst>
        </pc:picChg>
        <pc:picChg chg="del">
          <ac:chgData name="Alexis Kinzelin" userId="e9f19f77-3c43-45b4-aa40-e880244cb77c" providerId="ADAL" clId="{6FBAEA7B-492C-4A94-BCAB-9DB737CA705B}" dt="2022-08-30T16:55:12.995" v="6281" actId="478"/>
          <ac:picMkLst>
            <pc:docMk/>
            <pc:sldMk cId="2250686984" sldId="3467"/>
            <ac:picMk id="3074" creationId="{DA897873-40A1-C7F2-4ADE-F662287E672B}"/>
          </ac:picMkLst>
        </pc:picChg>
        <pc:cxnChg chg="add mod">
          <ac:chgData name="Alexis Kinzelin" userId="e9f19f77-3c43-45b4-aa40-e880244cb77c" providerId="ADAL" clId="{6FBAEA7B-492C-4A94-BCAB-9DB737CA705B}" dt="2022-08-31T08:28:21.400" v="8202" actId="14100"/>
          <ac:cxnSpMkLst>
            <pc:docMk/>
            <pc:sldMk cId="2250686984" sldId="3467"/>
            <ac:cxnSpMk id="19" creationId="{53E63FBC-4E85-26F9-9E0C-D235C388096C}"/>
          </ac:cxnSpMkLst>
        </pc:cxnChg>
      </pc:sldChg>
      <pc:sldChg chg="add del setBg">
        <pc:chgData name="Alexis Kinzelin" userId="e9f19f77-3c43-45b4-aa40-e880244cb77c" providerId="ADAL" clId="{6FBAEA7B-492C-4A94-BCAB-9DB737CA705B}" dt="2022-08-30T16:53:49.158" v="6207"/>
        <pc:sldMkLst>
          <pc:docMk/>
          <pc:sldMk cId="2765373974" sldId="3467"/>
        </pc:sldMkLst>
      </pc:sldChg>
      <pc:sldChg chg="modSp add mod">
        <pc:chgData name="Alexis Kinzelin" userId="e9f19f77-3c43-45b4-aa40-e880244cb77c" providerId="ADAL" clId="{6FBAEA7B-492C-4A94-BCAB-9DB737CA705B}" dt="2022-08-30T18:02:51.781" v="7291" actId="20577"/>
        <pc:sldMkLst>
          <pc:docMk/>
          <pc:sldMk cId="2683136149" sldId="3468"/>
        </pc:sldMkLst>
        <pc:spChg chg="mod">
          <ac:chgData name="Alexis Kinzelin" userId="e9f19f77-3c43-45b4-aa40-e880244cb77c" providerId="ADAL" clId="{6FBAEA7B-492C-4A94-BCAB-9DB737CA705B}" dt="2022-08-30T18:02:51.781" v="7291" actId="20577"/>
          <ac:spMkLst>
            <pc:docMk/>
            <pc:sldMk cId="2683136149" sldId="3468"/>
            <ac:spMk id="31" creationId="{F03A059A-3507-4389-8561-E59A0724E19E}"/>
          </ac:spMkLst>
        </pc:spChg>
      </pc:sldChg>
      <pc:sldChg chg="add del setBg">
        <pc:chgData name="Alexis Kinzelin" userId="e9f19f77-3c43-45b4-aa40-e880244cb77c" providerId="ADAL" clId="{6FBAEA7B-492C-4A94-BCAB-9DB737CA705B}" dt="2022-08-30T18:02:23.003" v="7265"/>
        <pc:sldMkLst>
          <pc:docMk/>
          <pc:sldMk cId="2991832552" sldId="3468"/>
        </pc:sldMkLst>
      </pc:sldChg>
      <pc:sldChg chg="modSp add mod">
        <pc:chgData name="Alexis Kinzelin" userId="e9f19f77-3c43-45b4-aa40-e880244cb77c" providerId="ADAL" clId="{6FBAEA7B-492C-4A94-BCAB-9DB737CA705B}" dt="2022-08-30T18:03:09.649" v="7299"/>
        <pc:sldMkLst>
          <pc:docMk/>
          <pc:sldMk cId="1863045979" sldId="3469"/>
        </pc:sldMkLst>
        <pc:spChg chg="mod">
          <ac:chgData name="Alexis Kinzelin" userId="e9f19f77-3c43-45b4-aa40-e880244cb77c" providerId="ADAL" clId="{6FBAEA7B-492C-4A94-BCAB-9DB737CA705B}" dt="2022-08-30T18:03:09.649" v="7299"/>
          <ac:spMkLst>
            <pc:docMk/>
            <pc:sldMk cId="1863045979" sldId="3469"/>
            <ac:spMk id="31" creationId="{F03A059A-3507-4389-8561-E59A0724E19E}"/>
          </ac:spMkLst>
        </pc:spChg>
      </pc:sldChg>
      <pc:sldChg chg="add del setBg">
        <pc:chgData name="Alexis Kinzelin" userId="e9f19f77-3c43-45b4-aa40-e880244cb77c" providerId="ADAL" clId="{6FBAEA7B-492C-4A94-BCAB-9DB737CA705B}" dt="2022-08-30T18:03:00.498" v="7293"/>
        <pc:sldMkLst>
          <pc:docMk/>
          <pc:sldMk cId="3520916676" sldId="3469"/>
        </pc:sldMkLst>
      </pc:sldChg>
      <pc:sldChg chg="add del setBg">
        <pc:chgData name="Alexis Kinzelin" userId="e9f19f77-3c43-45b4-aa40-e880244cb77c" providerId="ADAL" clId="{6FBAEA7B-492C-4A94-BCAB-9DB737CA705B}" dt="2022-08-30T18:03:34.489" v="7302"/>
        <pc:sldMkLst>
          <pc:docMk/>
          <pc:sldMk cId="802616375" sldId="3470"/>
        </pc:sldMkLst>
      </pc:sldChg>
      <pc:sldChg chg="modSp add mod">
        <pc:chgData name="Alexis Kinzelin" userId="e9f19f77-3c43-45b4-aa40-e880244cb77c" providerId="ADAL" clId="{6FBAEA7B-492C-4A94-BCAB-9DB737CA705B}" dt="2022-08-30T18:03:43.984" v="7307" actId="20577"/>
        <pc:sldMkLst>
          <pc:docMk/>
          <pc:sldMk cId="1832373386" sldId="3470"/>
        </pc:sldMkLst>
        <pc:spChg chg="mod">
          <ac:chgData name="Alexis Kinzelin" userId="e9f19f77-3c43-45b4-aa40-e880244cb77c" providerId="ADAL" clId="{6FBAEA7B-492C-4A94-BCAB-9DB737CA705B}" dt="2022-08-30T18:03:43.984" v="7307" actId="20577"/>
          <ac:spMkLst>
            <pc:docMk/>
            <pc:sldMk cId="1832373386" sldId="3470"/>
            <ac:spMk id="31" creationId="{F03A059A-3507-4389-8561-E59A0724E19E}"/>
          </ac:spMkLst>
        </pc:spChg>
      </pc:sldChg>
      <pc:sldChg chg="modSp add mod">
        <pc:chgData name="Alexis Kinzelin" userId="e9f19f77-3c43-45b4-aa40-e880244cb77c" providerId="ADAL" clId="{6FBAEA7B-492C-4A94-BCAB-9DB737CA705B}" dt="2022-08-30T18:04:02.440" v="7314" actId="20577"/>
        <pc:sldMkLst>
          <pc:docMk/>
          <pc:sldMk cId="1408648752" sldId="3471"/>
        </pc:sldMkLst>
        <pc:spChg chg="mod">
          <ac:chgData name="Alexis Kinzelin" userId="e9f19f77-3c43-45b4-aa40-e880244cb77c" providerId="ADAL" clId="{6FBAEA7B-492C-4A94-BCAB-9DB737CA705B}" dt="2022-08-30T18:04:02.440" v="7314" actId="20577"/>
          <ac:spMkLst>
            <pc:docMk/>
            <pc:sldMk cId="1408648752" sldId="3471"/>
            <ac:spMk id="31" creationId="{F03A059A-3507-4389-8561-E59A0724E19E}"/>
          </ac:spMkLst>
        </pc:spChg>
      </pc:sldChg>
      <pc:sldChg chg="add del setBg">
        <pc:chgData name="Alexis Kinzelin" userId="e9f19f77-3c43-45b4-aa40-e880244cb77c" providerId="ADAL" clId="{6FBAEA7B-492C-4A94-BCAB-9DB737CA705B}" dt="2022-08-30T18:03:53.413" v="7309"/>
        <pc:sldMkLst>
          <pc:docMk/>
          <pc:sldMk cId="1640334965" sldId="3471"/>
        </pc:sldMkLst>
      </pc:sldChg>
      <pc:sldChg chg="add del setBg">
        <pc:chgData name="Alexis Kinzelin" userId="e9f19f77-3c43-45b4-aa40-e880244cb77c" providerId="ADAL" clId="{6FBAEA7B-492C-4A94-BCAB-9DB737CA705B}" dt="2022-08-30T18:04:18.867" v="7320"/>
        <pc:sldMkLst>
          <pc:docMk/>
          <pc:sldMk cId="577280755" sldId="3472"/>
        </pc:sldMkLst>
      </pc:sldChg>
      <pc:sldChg chg="modSp add mod">
        <pc:chgData name="Alexis Kinzelin" userId="e9f19f77-3c43-45b4-aa40-e880244cb77c" providerId="ADAL" clId="{6FBAEA7B-492C-4A94-BCAB-9DB737CA705B}" dt="2022-08-30T18:04:26.866" v="7325" actId="20577"/>
        <pc:sldMkLst>
          <pc:docMk/>
          <pc:sldMk cId="3941335579" sldId="3472"/>
        </pc:sldMkLst>
        <pc:spChg chg="mod">
          <ac:chgData name="Alexis Kinzelin" userId="e9f19f77-3c43-45b4-aa40-e880244cb77c" providerId="ADAL" clId="{6FBAEA7B-492C-4A94-BCAB-9DB737CA705B}" dt="2022-08-30T18:04:26.866" v="7325" actId="20577"/>
          <ac:spMkLst>
            <pc:docMk/>
            <pc:sldMk cId="3941335579" sldId="3472"/>
            <ac:spMk id="31" creationId="{F03A059A-3507-4389-8561-E59A0724E19E}"/>
          </ac:spMkLst>
        </pc:spChg>
      </pc:sldChg>
      <pc:sldChg chg="addSp delSp modSp add mod delAnim modAnim modNotesTx">
        <pc:chgData name="Alexis Kinzelin" userId="e9f19f77-3c43-45b4-aa40-e880244cb77c" providerId="ADAL" clId="{6FBAEA7B-492C-4A94-BCAB-9DB737CA705B}" dt="2022-08-31T10:48:11.460" v="11458" actId="121"/>
        <pc:sldMkLst>
          <pc:docMk/>
          <pc:sldMk cId="2026128872" sldId="3473"/>
        </pc:sldMkLst>
        <pc:spChg chg="del">
          <ac:chgData name="Alexis Kinzelin" userId="e9f19f77-3c43-45b4-aa40-e880244cb77c" providerId="ADAL" clId="{6FBAEA7B-492C-4A94-BCAB-9DB737CA705B}" dt="2022-08-30T18:05:44.715" v="7331" actId="478"/>
          <ac:spMkLst>
            <pc:docMk/>
            <pc:sldMk cId="2026128872" sldId="3473"/>
            <ac:spMk id="3" creationId="{3F9CB8AC-98D4-0CDE-7D6F-18203D24F930}"/>
          </ac:spMkLst>
        </pc:spChg>
        <pc:spChg chg="add del">
          <ac:chgData name="Alexis Kinzelin" userId="e9f19f77-3c43-45b4-aa40-e880244cb77c" providerId="ADAL" clId="{6FBAEA7B-492C-4A94-BCAB-9DB737CA705B}" dt="2022-08-30T18:08:25.627" v="7391" actId="22"/>
          <ac:spMkLst>
            <pc:docMk/>
            <pc:sldMk cId="2026128872" sldId="3473"/>
            <ac:spMk id="4" creationId="{57677A23-1A51-EA76-ACA5-D9D710EA00AA}"/>
          </ac:spMkLst>
        </pc:spChg>
        <pc:spChg chg="del">
          <ac:chgData name="Alexis Kinzelin" userId="e9f19f77-3c43-45b4-aa40-e880244cb77c" providerId="ADAL" clId="{6FBAEA7B-492C-4A94-BCAB-9DB737CA705B}" dt="2022-08-30T18:05:43.947" v="7330" actId="478"/>
          <ac:spMkLst>
            <pc:docMk/>
            <pc:sldMk cId="2026128872" sldId="3473"/>
            <ac:spMk id="5" creationId="{7A224771-68AE-BEE0-9C77-4B5164FB6625}"/>
          </ac:spMkLst>
        </pc:spChg>
        <pc:spChg chg="add mod">
          <ac:chgData name="Alexis Kinzelin" userId="e9f19f77-3c43-45b4-aa40-e880244cb77c" providerId="ADAL" clId="{6FBAEA7B-492C-4A94-BCAB-9DB737CA705B}" dt="2022-08-31T09:31:09.779" v="9048" actId="1035"/>
          <ac:spMkLst>
            <pc:docMk/>
            <pc:sldMk cId="2026128872" sldId="3473"/>
            <ac:spMk id="10" creationId="{CDD3513B-6A35-4E85-EFE5-C76E238FD3CA}"/>
          </ac:spMkLst>
        </pc:spChg>
        <pc:spChg chg="add mod">
          <ac:chgData name="Alexis Kinzelin" userId="e9f19f77-3c43-45b4-aa40-e880244cb77c" providerId="ADAL" clId="{6FBAEA7B-492C-4A94-BCAB-9DB737CA705B}" dt="2022-08-31T09:31:09.779" v="9048" actId="1035"/>
          <ac:spMkLst>
            <pc:docMk/>
            <pc:sldMk cId="2026128872" sldId="3473"/>
            <ac:spMk id="11" creationId="{BA458428-E38E-7CBF-FDD8-F8FB818282A9}"/>
          </ac:spMkLst>
        </pc:spChg>
        <pc:spChg chg="del">
          <ac:chgData name="Alexis Kinzelin" userId="e9f19f77-3c43-45b4-aa40-e880244cb77c" providerId="ADAL" clId="{6FBAEA7B-492C-4A94-BCAB-9DB737CA705B}" dt="2022-08-30T18:05:41.830" v="7329" actId="478"/>
          <ac:spMkLst>
            <pc:docMk/>
            <pc:sldMk cId="2026128872" sldId="3473"/>
            <ac:spMk id="14" creationId="{BA6033F4-A48A-BB6A-BB88-A25D87E5A6FE}"/>
          </ac:spMkLst>
        </pc:spChg>
        <pc:spChg chg="mod">
          <ac:chgData name="Alexis Kinzelin" userId="e9f19f77-3c43-45b4-aa40-e880244cb77c" providerId="ADAL" clId="{6FBAEA7B-492C-4A94-BCAB-9DB737CA705B}" dt="2022-08-31T10:48:11.460" v="11458" actId="121"/>
          <ac:spMkLst>
            <pc:docMk/>
            <pc:sldMk cId="2026128872" sldId="3473"/>
            <ac:spMk id="15" creationId="{F7C7C418-FB94-B1BF-B3A6-0575474035C5}"/>
          </ac:spMkLst>
        </pc:spChg>
        <pc:spChg chg="del">
          <ac:chgData name="Alexis Kinzelin" userId="e9f19f77-3c43-45b4-aa40-e880244cb77c" providerId="ADAL" clId="{6FBAEA7B-492C-4A94-BCAB-9DB737CA705B}" dt="2022-08-30T18:05:41.830" v="7329" actId="478"/>
          <ac:spMkLst>
            <pc:docMk/>
            <pc:sldMk cId="2026128872" sldId="3473"/>
            <ac:spMk id="16" creationId="{83D80197-523F-1169-5899-E3966E9B1FDF}"/>
          </ac:spMkLst>
        </pc:spChg>
        <pc:spChg chg="add mod">
          <ac:chgData name="Alexis Kinzelin" userId="e9f19f77-3c43-45b4-aa40-e880244cb77c" providerId="ADAL" clId="{6FBAEA7B-492C-4A94-BCAB-9DB737CA705B}" dt="2022-08-31T09:30:01.146" v="9033" actId="6549"/>
          <ac:spMkLst>
            <pc:docMk/>
            <pc:sldMk cId="2026128872" sldId="3473"/>
            <ac:spMk id="17" creationId="{47022F64-3AF2-E361-377D-98D663434A51}"/>
          </ac:spMkLst>
        </pc:spChg>
        <pc:spChg chg="del">
          <ac:chgData name="Alexis Kinzelin" userId="e9f19f77-3c43-45b4-aa40-e880244cb77c" providerId="ADAL" clId="{6FBAEA7B-492C-4A94-BCAB-9DB737CA705B}" dt="2022-08-30T18:05:41.830" v="7329" actId="478"/>
          <ac:spMkLst>
            <pc:docMk/>
            <pc:sldMk cId="2026128872" sldId="3473"/>
            <ac:spMk id="18" creationId="{E5C993C5-6D51-C21F-69B7-A5B53F4F98F1}"/>
          </ac:spMkLst>
        </pc:spChg>
        <pc:spChg chg="del">
          <ac:chgData name="Alexis Kinzelin" userId="e9f19f77-3c43-45b4-aa40-e880244cb77c" providerId="ADAL" clId="{6FBAEA7B-492C-4A94-BCAB-9DB737CA705B}" dt="2022-08-30T18:05:41.830" v="7329" actId="478"/>
          <ac:spMkLst>
            <pc:docMk/>
            <pc:sldMk cId="2026128872" sldId="3473"/>
            <ac:spMk id="19" creationId="{4A82C50B-142B-6B7D-0134-004B9BD2C3E7}"/>
          </ac:spMkLst>
        </pc:spChg>
        <pc:spChg chg="del">
          <ac:chgData name="Alexis Kinzelin" userId="e9f19f77-3c43-45b4-aa40-e880244cb77c" providerId="ADAL" clId="{6FBAEA7B-492C-4A94-BCAB-9DB737CA705B}" dt="2022-08-30T18:05:46.411" v="7333" actId="478"/>
          <ac:spMkLst>
            <pc:docMk/>
            <pc:sldMk cId="2026128872" sldId="3473"/>
            <ac:spMk id="20" creationId="{024C49A8-5118-87D7-93AA-DDAC564C73CA}"/>
          </ac:spMkLst>
        </pc:spChg>
        <pc:spChg chg="add mod">
          <ac:chgData name="Alexis Kinzelin" userId="e9f19f77-3c43-45b4-aa40-e880244cb77c" providerId="ADAL" clId="{6FBAEA7B-492C-4A94-BCAB-9DB737CA705B}" dt="2022-08-31T09:23:56.393" v="8982" actId="14100"/>
          <ac:spMkLst>
            <pc:docMk/>
            <pc:sldMk cId="2026128872" sldId="3473"/>
            <ac:spMk id="23" creationId="{7B990625-06D0-7E87-EA5A-E67092352A70}"/>
          </ac:spMkLst>
        </pc:spChg>
        <pc:spChg chg="del">
          <ac:chgData name="Alexis Kinzelin" userId="e9f19f77-3c43-45b4-aa40-e880244cb77c" providerId="ADAL" clId="{6FBAEA7B-492C-4A94-BCAB-9DB737CA705B}" dt="2022-08-30T18:05:41.830" v="7329" actId="478"/>
          <ac:spMkLst>
            <pc:docMk/>
            <pc:sldMk cId="2026128872" sldId="3473"/>
            <ac:spMk id="35" creationId="{F80AD0C8-80C0-93F8-9837-2D693A23E7F4}"/>
          </ac:spMkLst>
        </pc:spChg>
        <pc:spChg chg="add mod">
          <ac:chgData name="Alexis Kinzelin" userId="e9f19f77-3c43-45b4-aa40-e880244cb77c" providerId="ADAL" clId="{6FBAEA7B-492C-4A94-BCAB-9DB737CA705B}" dt="2022-08-31T09:27:19.320" v="9008" actId="2085"/>
          <ac:spMkLst>
            <pc:docMk/>
            <pc:sldMk cId="2026128872" sldId="3473"/>
            <ac:spMk id="39" creationId="{A53B5335-ABFF-0384-4553-A2F1C29B00AA}"/>
          </ac:spMkLst>
        </pc:spChg>
        <pc:spChg chg="add mod">
          <ac:chgData name="Alexis Kinzelin" userId="e9f19f77-3c43-45b4-aa40-e880244cb77c" providerId="ADAL" clId="{6FBAEA7B-492C-4A94-BCAB-9DB737CA705B}" dt="2022-08-31T09:27:22.287" v="9009" actId="2085"/>
          <ac:spMkLst>
            <pc:docMk/>
            <pc:sldMk cId="2026128872" sldId="3473"/>
            <ac:spMk id="41" creationId="{3BD851D1-2E8C-CB08-2231-DD588E022581}"/>
          </ac:spMkLst>
        </pc:spChg>
        <pc:spChg chg="add del">
          <ac:chgData name="Alexis Kinzelin" userId="e9f19f77-3c43-45b4-aa40-e880244cb77c" providerId="ADAL" clId="{6FBAEA7B-492C-4A94-BCAB-9DB737CA705B}" dt="2022-08-31T09:29:40.360" v="9029"/>
          <ac:spMkLst>
            <pc:docMk/>
            <pc:sldMk cId="2026128872" sldId="3473"/>
            <ac:spMk id="42" creationId="{24F8DC77-C00C-6D97-B1EF-85A8258713C6}"/>
          </ac:spMkLst>
        </pc:spChg>
        <pc:spChg chg="add mod">
          <ac:chgData name="Alexis Kinzelin" userId="e9f19f77-3c43-45b4-aa40-e880244cb77c" providerId="ADAL" clId="{6FBAEA7B-492C-4A94-BCAB-9DB737CA705B}" dt="2022-08-31T09:35:24.466" v="9056" actId="1076"/>
          <ac:spMkLst>
            <pc:docMk/>
            <pc:sldMk cId="2026128872" sldId="3473"/>
            <ac:spMk id="43" creationId="{EBACE592-EEB8-84DD-7DB2-F5C037A6311B}"/>
          </ac:spMkLst>
        </pc:spChg>
        <pc:spChg chg="add del mod">
          <ac:chgData name="Alexis Kinzelin" userId="e9f19f77-3c43-45b4-aa40-e880244cb77c" providerId="ADAL" clId="{6FBAEA7B-492C-4A94-BCAB-9DB737CA705B}" dt="2022-08-31T09:37:11.776" v="9070" actId="478"/>
          <ac:spMkLst>
            <pc:docMk/>
            <pc:sldMk cId="2026128872" sldId="3473"/>
            <ac:spMk id="45" creationId="{F408A43B-66FF-9D7C-B3C0-B7152D166288}"/>
          </ac:spMkLst>
        </pc:spChg>
        <pc:spChg chg="add mod ord">
          <ac:chgData name="Alexis Kinzelin" userId="e9f19f77-3c43-45b4-aa40-e880244cb77c" providerId="ADAL" clId="{6FBAEA7B-492C-4A94-BCAB-9DB737CA705B}" dt="2022-08-31T09:48:21.912" v="9388"/>
          <ac:spMkLst>
            <pc:docMk/>
            <pc:sldMk cId="2026128872" sldId="3473"/>
            <ac:spMk id="46" creationId="{A6B14A79-7DEE-A6EA-2E95-77CC1EDF3720}"/>
          </ac:spMkLst>
        </pc:spChg>
        <pc:grpChg chg="del">
          <ac:chgData name="Alexis Kinzelin" userId="e9f19f77-3c43-45b4-aa40-e880244cb77c" providerId="ADAL" clId="{6FBAEA7B-492C-4A94-BCAB-9DB737CA705B}" dt="2022-08-30T18:05:41.830" v="7329" actId="478"/>
          <ac:grpSpMkLst>
            <pc:docMk/>
            <pc:sldMk cId="2026128872" sldId="3473"/>
            <ac:grpSpMk id="33" creationId="{0B52DEB2-E473-0AE0-39BC-769C19285BC9}"/>
          </ac:grpSpMkLst>
        </pc:grpChg>
        <pc:grpChg chg="del">
          <ac:chgData name="Alexis Kinzelin" userId="e9f19f77-3c43-45b4-aa40-e880244cb77c" providerId="ADAL" clId="{6FBAEA7B-492C-4A94-BCAB-9DB737CA705B}" dt="2022-08-30T18:05:41.830" v="7329" actId="478"/>
          <ac:grpSpMkLst>
            <pc:docMk/>
            <pc:sldMk cId="2026128872" sldId="3473"/>
            <ac:grpSpMk id="34" creationId="{9E250E8D-5110-FE4A-055A-1BAD18A56144}"/>
          </ac:grpSpMkLst>
        </pc:grpChg>
        <pc:grpChg chg="add">
          <ac:chgData name="Alexis Kinzelin" userId="e9f19f77-3c43-45b4-aa40-e880244cb77c" providerId="ADAL" clId="{6FBAEA7B-492C-4A94-BCAB-9DB737CA705B}" dt="2022-08-31T09:45:57.107" v="9376" actId="164"/>
          <ac:grpSpMkLst>
            <pc:docMk/>
            <pc:sldMk cId="2026128872" sldId="3473"/>
            <ac:grpSpMk id="8193" creationId="{A95B4EBB-232F-D4C2-58F4-ECC409E942F9}"/>
          </ac:grpSpMkLst>
        </pc:grpChg>
        <pc:picChg chg="del">
          <ac:chgData name="Alexis Kinzelin" userId="e9f19f77-3c43-45b4-aa40-e880244cb77c" providerId="ADAL" clId="{6FBAEA7B-492C-4A94-BCAB-9DB737CA705B}" dt="2022-08-30T18:05:45.403" v="7332" actId="478"/>
          <ac:picMkLst>
            <pc:docMk/>
            <pc:sldMk cId="2026128872" sldId="3473"/>
            <ac:picMk id="5130" creationId="{C50BCC89-38E6-BC5C-0851-72DC6263D2A1}"/>
          </ac:picMkLst>
        </pc:picChg>
        <pc:picChg chg="add mod">
          <ac:chgData name="Alexis Kinzelin" userId="e9f19f77-3c43-45b4-aa40-e880244cb77c" providerId="ADAL" clId="{6FBAEA7B-492C-4A94-BCAB-9DB737CA705B}" dt="2022-08-31T09:33:34.096" v="9050" actId="1076"/>
          <ac:picMkLst>
            <pc:docMk/>
            <pc:sldMk cId="2026128872" sldId="3473"/>
            <ac:picMk id="8196" creationId="{0C12464D-4B3C-3A37-5499-8AF2F77A388E}"/>
          </ac:picMkLst>
        </pc:picChg>
        <pc:cxnChg chg="add del mod">
          <ac:chgData name="Alexis Kinzelin" userId="e9f19f77-3c43-45b4-aa40-e880244cb77c" providerId="ADAL" clId="{6FBAEA7B-492C-4A94-BCAB-9DB737CA705B}" dt="2022-08-31T09:26:29.072" v="8994" actId="478"/>
          <ac:cxnSpMkLst>
            <pc:docMk/>
            <pc:sldMk cId="2026128872" sldId="3473"/>
            <ac:cxnSpMk id="25" creationId="{75F3C631-DE10-013A-2AFA-87318F51D98E}"/>
          </ac:cxnSpMkLst>
        </pc:cxnChg>
        <pc:cxnChg chg="add mod">
          <ac:chgData name="Alexis Kinzelin" userId="e9f19f77-3c43-45b4-aa40-e880244cb77c" providerId="ADAL" clId="{6FBAEA7B-492C-4A94-BCAB-9DB737CA705B}" dt="2022-08-31T09:45:08.441" v="9372" actId="14100"/>
          <ac:cxnSpMkLst>
            <pc:docMk/>
            <pc:sldMk cId="2026128872" sldId="3473"/>
            <ac:cxnSpMk id="48" creationId="{ED845815-15F3-B1FA-0C2C-5BB97A8F3BDB}"/>
          </ac:cxnSpMkLst>
        </pc:cxnChg>
        <pc:cxnChg chg="add mod">
          <ac:chgData name="Alexis Kinzelin" userId="e9f19f77-3c43-45b4-aa40-e880244cb77c" providerId="ADAL" clId="{6FBAEA7B-492C-4A94-BCAB-9DB737CA705B}" dt="2022-08-31T09:45:16.121" v="9374" actId="14100"/>
          <ac:cxnSpMkLst>
            <pc:docMk/>
            <pc:sldMk cId="2026128872" sldId="3473"/>
            <ac:cxnSpMk id="51" creationId="{41821CB4-91FF-5353-55AD-B2D8EC7249B6}"/>
          </ac:cxnSpMkLst>
        </pc:cxnChg>
        <pc:cxnChg chg="add mod">
          <ac:chgData name="Alexis Kinzelin" userId="e9f19f77-3c43-45b4-aa40-e880244cb77c" providerId="ADAL" clId="{6FBAEA7B-492C-4A94-BCAB-9DB737CA705B}" dt="2022-08-31T09:45:11.353" v="9373" actId="14100"/>
          <ac:cxnSpMkLst>
            <pc:docMk/>
            <pc:sldMk cId="2026128872" sldId="3473"/>
            <ac:cxnSpMk id="55" creationId="{334F02FB-38CB-223C-C2F1-5F6F1A70BD76}"/>
          </ac:cxnSpMkLst>
        </pc:cxnChg>
        <pc:cxnChg chg="add mod">
          <ac:chgData name="Alexis Kinzelin" userId="e9f19f77-3c43-45b4-aa40-e880244cb77c" providerId="ADAL" clId="{6FBAEA7B-492C-4A94-BCAB-9DB737CA705B}" dt="2022-08-31T09:44:55.850" v="9370" actId="14100"/>
          <ac:cxnSpMkLst>
            <pc:docMk/>
            <pc:sldMk cId="2026128872" sldId="3473"/>
            <ac:cxnSpMk id="59" creationId="{D38B7AF8-2D7C-6E41-1234-DA42269E8A8A}"/>
          </ac:cxnSpMkLst>
        </pc:cxnChg>
      </pc:sldChg>
      <pc:sldChg chg="add del setBg">
        <pc:chgData name="Alexis Kinzelin" userId="e9f19f77-3c43-45b4-aa40-e880244cb77c" providerId="ADAL" clId="{6FBAEA7B-492C-4A94-BCAB-9DB737CA705B}" dt="2022-08-30T18:05:31.090" v="7327"/>
        <pc:sldMkLst>
          <pc:docMk/>
          <pc:sldMk cId="2593648948" sldId="3473"/>
        </pc:sldMkLst>
      </pc:sldChg>
      <pc:sldChg chg="add">
        <pc:chgData name="Alexis Kinzelin" userId="e9f19f77-3c43-45b4-aa40-e880244cb77c" providerId="ADAL" clId="{6FBAEA7B-492C-4A94-BCAB-9DB737CA705B}" dt="2022-08-30T18:07:08.854" v="7336"/>
        <pc:sldMkLst>
          <pc:docMk/>
          <pc:sldMk cId="1543407207" sldId="3474"/>
        </pc:sldMkLst>
      </pc:sldChg>
      <pc:sldChg chg="add del setBg">
        <pc:chgData name="Alexis Kinzelin" userId="e9f19f77-3c43-45b4-aa40-e880244cb77c" providerId="ADAL" clId="{6FBAEA7B-492C-4A94-BCAB-9DB737CA705B}" dt="2022-08-30T18:07:08.784" v="7335"/>
        <pc:sldMkLst>
          <pc:docMk/>
          <pc:sldMk cId="3263103230" sldId="3474"/>
        </pc:sldMkLst>
      </pc:sldChg>
      <pc:sldChg chg="add del setBg">
        <pc:chgData name="Alexis Kinzelin" userId="e9f19f77-3c43-45b4-aa40-e880244cb77c" providerId="ADAL" clId="{6FBAEA7B-492C-4A94-BCAB-9DB737CA705B}" dt="2022-08-30T18:07:15.733" v="7338"/>
        <pc:sldMkLst>
          <pc:docMk/>
          <pc:sldMk cId="2053250156" sldId="3475"/>
        </pc:sldMkLst>
      </pc:sldChg>
      <pc:sldChg chg="add">
        <pc:chgData name="Alexis Kinzelin" userId="e9f19f77-3c43-45b4-aa40-e880244cb77c" providerId="ADAL" clId="{6FBAEA7B-492C-4A94-BCAB-9DB737CA705B}" dt="2022-08-30T18:07:15.792" v="7339"/>
        <pc:sldMkLst>
          <pc:docMk/>
          <pc:sldMk cId="3576019376" sldId="3475"/>
        </pc:sldMkLst>
      </pc:sldChg>
      <pc:sldChg chg="add del setBg">
        <pc:chgData name="Alexis Kinzelin" userId="e9f19f77-3c43-45b4-aa40-e880244cb77c" providerId="ADAL" clId="{6FBAEA7B-492C-4A94-BCAB-9DB737CA705B}" dt="2022-08-30T18:07:24.610" v="7341"/>
        <pc:sldMkLst>
          <pc:docMk/>
          <pc:sldMk cId="407366145" sldId="3476"/>
        </pc:sldMkLst>
      </pc:sldChg>
      <pc:sldChg chg="add">
        <pc:chgData name="Alexis Kinzelin" userId="e9f19f77-3c43-45b4-aa40-e880244cb77c" providerId="ADAL" clId="{6FBAEA7B-492C-4A94-BCAB-9DB737CA705B}" dt="2022-08-30T18:07:24.676" v="7342"/>
        <pc:sldMkLst>
          <pc:docMk/>
          <pc:sldMk cId="3952484212" sldId="3476"/>
        </pc:sldMkLst>
      </pc:sldChg>
      <pc:sldChg chg="add del setBg">
        <pc:chgData name="Alexis Kinzelin" userId="e9f19f77-3c43-45b4-aa40-e880244cb77c" providerId="ADAL" clId="{6FBAEA7B-492C-4A94-BCAB-9DB737CA705B}" dt="2022-08-30T18:07:31.509" v="7344"/>
        <pc:sldMkLst>
          <pc:docMk/>
          <pc:sldMk cId="2808277994" sldId="3477"/>
        </pc:sldMkLst>
      </pc:sldChg>
      <pc:sldChg chg="add">
        <pc:chgData name="Alexis Kinzelin" userId="e9f19f77-3c43-45b4-aa40-e880244cb77c" providerId="ADAL" clId="{6FBAEA7B-492C-4A94-BCAB-9DB737CA705B}" dt="2022-08-30T18:07:31.571" v="7345"/>
        <pc:sldMkLst>
          <pc:docMk/>
          <pc:sldMk cId="2998308282" sldId="3477"/>
        </pc:sldMkLst>
      </pc:sldChg>
      <pc:sldChg chg="add">
        <pc:chgData name="Alexis Kinzelin" userId="e9f19f77-3c43-45b4-aa40-e880244cb77c" providerId="ADAL" clId="{6FBAEA7B-492C-4A94-BCAB-9DB737CA705B}" dt="2022-08-30T18:07:38.562" v="7348"/>
        <pc:sldMkLst>
          <pc:docMk/>
          <pc:sldMk cId="988585734" sldId="3478"/>
        </pc:sldMkLst>
      </pc:sldChg>
      <pc:sldChg chg="add del setBg">
        <pc:chgData name="Alexis Kinzelin" userId="e9f19f77-3c43-45b4-aa40-e880244cb77c" providerId="ADAL" clId="{6FBAEA7B-492C-4A94-BCAB-9DB737CA705B}" dt="2022-08-30T18:07:38.495" v="7347"/>
        <pc:sldMkLst>
          <pc:docMk/>
          <pc:sldMk cId="3866904769" sldId="3478"/>
        </pc:sldMkLst>
      </pc:sldChg>
      <pc:sldChg chg="add del setBg">
        <pc:chgData name="Alexis Kinzelin" userId="e9f19f77-3c43-45b4-aa40-e880244cb77c" providerId="ADAL" clId="{6FBAEA7B-492C-4A94-BCAB-9DB737CA705B}" dt="2022-08-30T18:08:39.128" v="7400"/>
        <pc:sldMkLst>
          <pc:docMk/>
          <pc:sldMk cId="1028678985" sldId="3479"/>
        </pc:sldMkLst>
      </pc:sldChg>
      <pc:sldChg chg="addSp delSp modSp add mod modAnim">
        <pc:chgData name="Alexis Kinzelin" userId="e9f19f77-3c43-45b4-aa40-e880244cb77c" providerId="ADAL" clId="{6FBAEA7B-492C-4A94-BCAB-9DB737CA705B}" dt="2022-08-31T10:48:03.664" v="11457" actId="121"/>
        <pc:sldMkLst>
          <pc:docMk/>
          <pc:sldMk cId="3465863823" sldId="3479"/>
        </pc:sldMkLst>
        <pc:spChg chg="add mod">
          <ac:chgData name="Alexis Kinzelin" userId="e9f19f77-3c43-45b4-aa40-e880244cb77c" providerId="ADAL" clId="{6FBAEA7B-492C-4A94-BCAB-9DB737CA705B}" dt="2022-08-31T10:23:14.617" v="10567" actId="1076"/>
          <ac:spMkLst>
            <pc:docMk/>
            <pc:sldMk cId="3465863823" sldId="3479"/>
            <ac:spMk id="2" creationId="{A53EDE40-5457-CA21-4BCF-FE96AEE4C724}"/>
          </ac:spMkLst>
        </pc:spChg>
        <pc:spChg chg="add mod">
          <ac:chgData name="Alexis Kinzelin" userId="e9f19f77-3c43-45b4-aa40-e880244cb77c" providerId="ADAL" clId="{6FBAEA7B-492C-4A94-BCAB-9DB737CA705B}" dt="2022-08-31T10:23:14.617" v="10567" actId="1076"/>
          <ac:spMkLst>
            <pc:docMk/>
            <pc:sldMk cId="3465863823" sldId="3479"/>
            <ac:spMk id="3" creationId="{E8C69BAB-DE08-4971-FC32-B784BE81C947}"/>
          </ac:spMkLst>
        </pc:spChg>
        <pc:spChg chg="add mod">
          <ac:chgData name="Alexis Kinzelin" userId="e9f19f77-3c43-45b4-aa40-e880244cb77c" providerId="ADAL" clId="{6FBAEA7B-492C-4A94-BCAB-9DB737CA705B}" dt="2022-08-31T10:23:14.617" v="10567" actId="1076"/>
          <ac:spMkLst>
            <pc:docMk/>
            <pc:sldMk cId="3465863823" sldId="3479"/>
            <ac:spMk id="5" creationId="{B66DBC22-1F13-F65C-322A-65DF51CDFC65}"/>
          </ac:spMkLst>
        </pc:spChg>
        <pc:spChg chg="add mod">
          <ac:chgData name="Alexis Kinzelin" userId="e9f19f77-3c43-45b4-aa40-e880244cb77c" providerId="ADAL" clId="{6FBAEA7B-492C-4A94-BCAB-9DB737CA705B}" dt="2022-08-31T10:23:14.617" v="10567" actId="1076"/>
          <ac:spMkLst>
            <pc:docMk/>
            <pc:sldMk cId="3465863823" sldId="3479"/>
            <ac:spMk id="6" creationId="{FB0FBFBC-F187-D653-867E-716BF89DEAAA}"/>
          </ac:spMkLst>
        </pc:spChg>
        <pc:spChg chg="del mod">
          <ac:chgData name="Alexis Kinzelin" userId="e9f19f77-3c43-45b4-aa40-e880244cb77c" providerId="ADAL" clId="{6FBAEA7B-492C-4A94-BCAB-9DB737CA705B}" dt="2022-08-31T10:03:19.969" v="9775" actId="478"/>
          <ac:spMkLst>
            <pc:docMk/>
            <pc:sldMk cId="3465863823" sldId="3479"/>
            <ac:spMk id="10" creationId="{CDD3513B-6A35-4E85-EFE5-C76E238FD3CA}"/>
          </ac:spMkLst>
        </pc:spChg>
        <pc:spChg chg="add mod">
          <ac:chgData name="Alexis Kinzelin" userId="e9f19f77-3c43-45b4-aa40-e880244cb77c" providerId="ADAL" clId="{6FBAEA7B-492C-4A94-BCAB-9DB737CA705B}" dt="2022-08-31T10:23:14.617" v="10567" actId="1076"/>
          <ac:spMkLst>
            <pc:docMk/>
            <pc:sldMk cId="3465863823" sldId="3479"/>
            <ac:spMk id="11" creationId="{30EDE8E3-25EE-2950-D93B-330000B2BB1E}"/>
          </ac:spMkLst>
        </pc:spChg>
        <pc:spChg chg="add mod">
          <ac:chgData name="Alexis Kinzelin" userId="e9f19f77-3c43-45b4-aa40-e880244cb77c" providerId="ADAL" clId="{6FBAEA7B-492C-4A94-BCAB-9DB737CA705B}" dt="2022-08-31T10:23:08.709" v="10565" actId="1076"/>
          <ac:spMkLst>
            <pc:docMk/>
            <pc:sldMk cId="3465863823" sldId="3479"/>
            <ac:spMk id="13" creationId="{F9D0C709-0FB5-9F36-A56D-48646CD37334}"/>
          </ac:spMkLst>
        </pc:spChg>
        <pc:spChg chg="add mod">
          <ac:chgData name="Alexis Kinzelin" userId="e9f19f77-3c43-45b4-aa40-e880244cb77c" providerId="ADAL" clId="{6FBAEA7B-492C-4A94-BCAB-9DB737CA705B}" dt="2022-08-31T10:23:10.452" v="10566" actId="1076"/>
          <ac:spMkLst>
            <pc:docMk/>
            <pc:sldMk cId="3465863823" sldId="3479"/>
            <ac:spMk id="14" creationId="{8591CD7B-4A98-6EB9-D3A8-40A2B2793C5E}"/>
          </ac:spMkLst>
        </pc:spChg>
        <pc:spChg chg="mod">
          <ac:chgData name="Alexis Kinzelin" userId="e9f19f77-3c43-45b4-aa40-e880244cb77c" providerId="ADAL" clId="{6FBAEA7B-492C-4A94-BCAB-9DB737CA705B}" dt="2022-08-31T10:48:03.664" v="11457" actId="121"/>
          <ac:spMkLst>
            <pc:docMk/>
            <pc:sldMk cId="3465863823" sldId="3479"/>
            <ac:spMk id="15" creationId="{F7C7C418-FB94-B1BF-B3A6-0575474035C5}"/>
          </ac:spMkLst>
        </pc:spChg>
      </pc:sldChg>
      <pc:sldChg chg="addSp delSp modSp add mod modNotesTx">
        <pc:chgData name="Alexis Kinzelin" userId="e9f19f77-3c43-45b4-aa40-e880244cb77c" providerId="ADAL" clId="{6FBAEA7B-492C-4A94-BCAB-9DB737CA705B}" dt="2022-08-31T09:14:22.641" v="8604" actId="1076"/>
        <pc:sldMkLst>
          <pc:docMk/>
          <pc:sldMk cId="1350369261" sldId="3480"/>
        </pc:sldMkLst>
        <pc:spChg chg="mod">
          <ac:chgData name="Alexis Kinzelin" userId="e9f19f77-3c43-45b4-aa40-e880244cb77c" providerId="ADAL" clId="{6FBAEA7B-492C-4A94-BCAB-9DB737CA705B}" dt="2022-08-31T08:54:07.434" v="8249" actId="20577"/>
          <ac:spMkLst>
            <pc:docMk/>
            <pc:sldMk cId="1350369261" sldId="3480"/>
            <ac:spMk id="13" creationId="{00000000-0000-0000-0000-000000000000}"/>
          </ac:spMkLst>
        </pc:spChg>
        <pc:spChg chg="mod">
          <ac:chgData name="Alexis Kinzelin" userId="e9f19f77-3c43-45b4-aa40-e880244cb77c" providerId="ADAL" clId="{6FBAEA7B-492C-4A94-BCAB-9DB737CA705B}" dt="2022-08-31T08:56:16.365" v="8376" actId="20577"/>
          <ac:spMkLst>
            <pc:docMk/>
            <pc:sldMk cId="1350369261" sldId="3480"/>
            <ac:spMk id="14" creationId="{00000000-0000-0000-0000-000000000000}"/>
          </ac:spMkLst>
        </pc:spChg>
        <pc:grpChg chg="del mod">
          <ac:chgData name="Alexis Kinzelin" userId="e9f19f77-3c43-45b4-aa40-e880244cb77c" providerId="ADAL" clId="{6FBAEA7B-492C-4A94-BCAB-9DB737CA705B}" dt="2022-08-31T08:59:48.231" v="8402" actId="478"/>
          <ac:grpSpMkLst>
            <pc:docMk/>
            <pc:sldMk cId="1350369261" sldId="3480"/>
            <ac:grpSpMk id="6" creationId="{00000000-0000-0000-0000-000000000000}"/>
          </ac:grpSpMkLst>
        </pc:grpChg>
        <pc:grpChg chg="del mod ord">
          <ac:chgData name="Alexis Kinzelin" userId="e9f19f77-3c43-45b4-aa40-e880244cb77c" providerId="ADAL" clId="{6FBAEA7B-492C-4A94-BCAB-9DB737CA705B}" dt="2022-08-31T08:59:09.985" v="8391" actId="478"/>
          <ac:grpSpMkLst>
            <pc:docMk/>
            <pc:sldMk cId="1350369261" sldId="3480"/>
            <ac:grpSpMk id="9" creationId="{00000000-0000-0000-0000-000000000000}"/>
          </ac:grpSpMkLst>
        </pc:grpChg>
        <pc:grpChg chg="add del mod">
          <ac:chgData name="Alexis Kinzelin" userId="e9f19f77-3c43-45b4-aa40-e880244cb77c" providerId="ADAL" clId="{6FBAEA7B-492C-4A94-BCAB-9DB737CA705B}" dt="2022-08-31T08:59:45.768" v="8400" actId="478"/>
          <ac:grpSpMkLst>
            <pc:docMk/>
            <pc:sldMk cId="1350369261" sldId="3480"/>
            <ac:grpSpMk id="15" creationId="{AC84CB16-0FD7-F146-B727-AA171B04BBE5}"/>
          </ac:grpSpMkLst>
        </pc:grpChg>
        <pc:grpChg chg="add del">
          <ac:chgData name="Alexis Kinzelin" userId="e9f19f77-3c43-45b4-aa40-e880244cb77c" providerId="ADAL" clId="{6FBAEA7B-492C-4A94-BCAB-9DB737CA705B}" dt="2022-08-31T09:11:38.587" v="8545" actId="478"/>
          <ac:grpSpMkLst>
            <pc:docMk/>
            <pc:sldMk cId="1350369261" sldId="3480"/>
            <ac:grpSpMk id="23" creationId="{E3975F26-2F2A-56CC-BFDE-8768ADDE2523}"/>
          </ac:grpSpMkLst>
        </pc:grpChg>
        <pc:grpChg chg="add del mod">
          <ac:chgData name="Alexis Kinzelin" userId="e9f19f77-3c43-45b4-aa40-e880244cb77c" providerId="ADAL" clId="{6FBAEA7B-492C-4A94-BCAB-9DB737CA705B}" dt="2022-08-31T09:12:53.929" v="8566" actId="478"/>
          <ac:grpSpMkLst>
            <pc:docMk/>
            <pc:sldMk cId="1350369261" sldId="3480"/>
            <ac:grpSpMk id="24" creationId="{7E0A7230-56D4-9011-BB11-D98EB8842F45}"/>
          </ac:grpSpMkLst>
        </pc:grpChg>
        <pc:grpChg chg="add del mod">
          <ac:chgData name="Alexis Kinzelin" userId="e9f19f77-3c43-45b4-aa40-e880244cb77c" providerId="ADAL" clId="{6FBAEA7B-492C-4A94-BCAB-9DB737CA705B}" dt="2022-08-31T09:12:56.199" v="8567" actId="478"/>
          <ac:grpSpMkLst>
            <pc:docMk/>
            <pc:sldMk cId="1350369261" sldId="3480"/>
            <ac:grpSpMk id="25" creationId="{3300603B-E706-87CC-F2E7-578778792FF3}"/>
          </ac:grpSpMkLst>
        </pc:grpChg>
        <pc:graphicFrameChg chg="add del mod modGraphic">
          <ac:chgData name="Alexis Kinzelin" userId="e9f19f77-3c43-45b4-aa40-e880244cb77c" providerId="ADAL" clId="{6FBAEA7B-492C-4A94-BCAB-9DB737CA705B}" dt="2022-08-31T09:11:03.626" v="8532" actId="478"/>
          <ac:graphicFrameMkLst>
            <pc:docMk/>
            <pc:sldMk cId="1350369261" sldId="3480"/>
            <ac:graphicFrameMk id="27" creationId="{309E9BB3-B9B9-4B57-2A1A-E7D70AEA6794}"/>
          </ac:graphicFrameMkLst>
        </pc:graphicFrameChg>
        <pc:graphicFrameChg chg="add mod ord modGraphic">
          <ac:chgData name="Alexis Kinzelin" userId="e9f19f77-3c43-45b4-aa40-e880244cb77c" providerId="ADAL" clId="{6FBAEA7B-492C-4A94-BCAB-9DB737CA705B}" dt="2022-08-31T09:13:49.675" v="8592" actId="1076"/>
          <ac:graphicFrameMkLst>
            <pc:docMk/>
            <pc:sldMk cId="1350369261" sldId="3480"/>
            <ac:graphicFrameMk id="29" creationId="{9185E08D-9F7A-F5AB-367C-506B99C44F25}"/>
          </ac:graphicFrameMkLst>
        </pc:graphicFrameChg>
        <pc:graphicFrameChg chg="add mod ord modGraphic">
          <ac:chgData name="Alexis Kinzelin" userId="e9f19f77-3c43-45b4-aa40-e880244cb77c" providerId="ADAL" clId="{6FBAEA7B-492C-4A94-BCAB-9DB737CA705B}" dt="2022-08-31T09:13:57.813" v="8597" actId="1076"/>
          <ac:graphicFrameMkLst>
            <pc:docMk/>
            <pc:sldMk cId="1350369261" sldId="3480"/>
            <ac:graphicFrameMk id="31" creationId="{470DCFA3-F778-C42A-AD8D-1AB538892CBF}"/>
          </ac:graphicFrameMkLst>
        </pc:graphicFrameChg>
        <pc:graphicFrameChg chg="add mod modGraphic">
          <ac:chgData name="Alexis Kinzelin" userId="e9f19f77-3c43-45b4-aa40-e880244cb77c" providerId="ADAL" clId="{6FBAEA7B-492C-4A94-BCAB-9DB737CA705B}" dt="2022-08-31T09:13:59.181" v="8598" actId="1076"/>
          <ac:graphicFrameMkLst>
            <pc:docMk/>
            <pc:sldMk cId="1350369261" sldId="3480"/>
            <ac:graphicFrameMk id="33" creationId="{36B18C96-1EFD-0C44-4AB6-743FD19770D3}"/>
          </ac:graphicFrameMkLst>
        </pc:graphicFrameChg>
        <pc:picChg chg="add del mod">
          <ac:chgData name="Alexis Kinzelin" userId="e9f19f77-3c43-45b4-aa40-e880244cb77c" providerId="ADAL" clId="{6FBAEA7B-492C-4A94-BCAB-9DB737CA705B}" dt="2022-08-31T08:59:45.768" v="8400" actId="478"/>
          <ac:picMkLst>
            <pc:docMk/>
            <pc:sldMk cId="1350369261" sldId="3480"/>
            <ac:picMk id="2" creationId="{90C3246D-9439-34E5-4345-9DC0F1D1371C}"/>
          </ac:picMkLst>
        </pc:picChg>
        <pc:picChg chg="mod">
          <ac:chgData name="Alexis Kinzelin" userId="e9f19f77-3c43-45b4-aa40-e880244cb77c" providerId="ADAL" clId="{6FBAEA7B-492C-4A94-BCAB-9DB737CA705B}" dt="2022-08-31T09:00:21.045" v="8427" actId="1076"/>
          <ac:picMkLst>
            <pc:docMk/>
            <pc:sldMk cId="1350369261" sldId="3480"/>
            <ac:picMk id="5" creationId="{00000000-0000-0000-0000-000000000000}"/>
          </ac:picMkLst>
        </pc:picChg>
        <pc:picChg chg="del mod ord">
          <ac:chgData name="Alexis Kinzelin" userId="e9f19f77-3c43-45b4-aa40-e880244cb77c" providerId="ADAL" clId="{6FBAEA7B-492C-4A94-BCAB-9DB737CA705B}" dt="2022-08-31T08:59:34.675" v="8398" actId="478"/>
          <ac:picMkLst>
            <pc:docMk/>
            <pc:sldMk cId="1350369261" sldId="3480"/>
            <ac:picMk id="8" creationId="{00000000-0000-0000-0000-000000000000}"/>
          </ac:picMkLst>
        </pc:picChg>
        <pc:picChg chg="mod">
          <ac:chgData name="Alexis Kinzelin" userId="e9f19f77-3c43-45b4-aa40-e880244cb77c" providerId="ADAL" clId="{6FBAEA7B-492C-4A94-BCAB-9DB737CA705B}" dt="2022-08-31T08:58:12.223" v="8379" actId="1076"/>
          <ac:picMkLst>
            <pc:docMk/>
            <pc:sldMk cId="1350369261" sldId="3480"/>
            <ac:picMk id="11" creationId="{00000000-0000-0000-0000-000000000000}"/>
          </ac:picMkLst>
        </pc:picChg>
        <pc:picChg chg="mod">
          <ac:chgData name="Alexis Kinzelin" userId="e9f19f77-3c43-45b4-aa40-e880244cb77c" providerId="ADAL" clId="{6FBAEA7B-492C-4A94-BCAB-9DB737CA705B}" dt="2022-08-31T09:14:04.764" v="8599" actId="1076"/>
          <ac:picMkLst>
            <pc:docMk/>
            <pc:sldMk cId="1350369261" sldId="3480"/>
            <ac:picMk id="12" creationId="{00000000-0000-0000-0000-000000000000}"/>
          </ac:picMkLst>
        </pc:picChg>
        <pc:picChg chg="mod">
          <ac:chgData name="Alexis Kinzelin" userId="e9f19f77-3c43-45b4-aa40-e880244cb77c" providerId="ADAL" clId="{6FBAEA7B-492C-4A94-BCAB-9DB737CA705B}" dt="2022-08-31T08:58:20.039" v="8382"/>
          <ac:picMkLst>
            <pc:docMk/>
            <pc:sldMk cId="1350369261" sldId="3480"/>
            <ac:picMk id="16" creationId="{06604668-FF64-3FBB-0BFD-1901B8AADA1C}"/>
          </ac:picMkLst>
        </pc:picChg>
        <pc:picChg chg="add mod">
          <ac:chgData name="Alexis Kinzelin" userId="e9f19f77-3c43-45b4-aa40-e880244cb77c" providerId="ADAL" clId="{6FBAEA7B-492C-4A94-BCAB-9DB737CA705B}" dt="2022-08-31T09:12:43.836" v="8562" actId="1035"/>
          <ac:picMkLst>
            <pc:docMk/>
            <pc:sldMk cId="1350369261" sldId="3480"/>
            <ac:picMk id="17" creationId="{54A0C53F-258C-A0C6-E614-A4F8D7BAB78C}"/>
          </ac:picMkLst>
        </pc:picChg>
        <pc:picChg chg="add del mod">
          <ac:chgData name="Alexis Kinzelin" userId="e9f19f77-3c43-45b4-aa40-e880244cb77c" providerId="ADAL" clId="{6FBAEA7B-492C-4A94-BCAB-9DB737CA705B}" dt="2022-08-31T09:00:25.957" v="8429" actId="478"/>
          <ac:picMkLst>
            <pc:docMk/>
            <pc:sldMk cId="1350369261" sldId="3480"/>
            <ac:picMk id="18" creationId="{81EE8E7B-15FA-C7EB-35AC-5F7CA5D534EE}"/>
          </ac:picMkLst>
        </pc:picChg>
        <pc:picChg chg="add mod">
          <ac:chgData name="Alexis Kinzelin" userId="e9f19f77-3c43-45b4-aa40-e880244cb77c" providerId="ADAL" clId="{6FBAEA7B-492C-4A94-BCAB-9DB737CA705B}" dt="2022-08-31T09:12:43.836" v="8562" actId="1035"/>
          <ac:picMkLst>
            <pc:docMk/>
            <pc:sldMk cId="1350369261" sldId="3480"/>
            <ac:picMk id="20" creationId="{E9A135B5-0544-AB1C-69B8-20FE5E73B6CB}"/>
          </ac:picMkLst>
        </pc:picChg>
        <pc:picChg chg="add del mod">
          <ac:chgData name="Alexis Kinzelin" userId="e9f19f77-3c43-45b4-aa40-e880244cb77c" providerId="ADAL" clId="{6FBAEA7B-492C-4A94-BCAB-9DB737CA705B}" dt="2022-08-31T09:01:17.911" v="8438" actId="478"/>
          <ac:picMkLst>
            <pc:docMk/>
            <pc:sldMk cId="1350369261" sldId="3480"/>
            <ac:picMk id="22" creationId="{023075AF-608D-4BE2-42BF-5A7AD3E95335}"/>
          </ac:picMkLst>
        </pc:picChg>
        <pc:picChg chg="add mod">
          <ac:chgData name="Alexis Kinzelin" userId="e9f19f77-3c43-45b4-aa40-e880244cb77c" providerId="ADAL" clId="{6FBAEA7B-492C-4A94-BCAB-9DB737CA705B}" dt="2022-08-31T09:14:22.641" v="8604" actId="1076"/>
          <ac:picMkLst>
            <pc:docMk/>
            <pc:sldMk cId="1350369261" sldId="3480"/>
            <ac:picMk id="35" creationId="{A69FABB7-85D0-0F6D-9960-3B1AB1F2D549}"/>
          </ac:picMkLst>
        </pc:picChg>
        <pc:picChg chg="add mod">
          <ac:chgData name="Alexis Kinzelin" userId="e9f19f77-3c43-45b4-aa40-e880244cb77c" providerId="ADAL" clId="{6FBAEA7B-492C-4A94-BCAB-9DB737CA705B}" dt="2022-08-31T09:00:21.045" v="8427" actId="1076"/>
          <ac:picMkLst>
            <pc:docMk/>
            <pc:sldMk cId="1350369261" sldId="3480"/>
            <ac:picMk id="6146" creationId="{282F7655-20C4-235B-3AE1-8644C7CF40BE}"/>
          </ac:picMkLst>
        </pc:picChg>
        <pc:picChg chg="add mod">
          <ac:chgData name="Alexis Kinzelin" userId="e9f19f77-3c43-45b4-aa40-e880244cb77c" providerId="ADAL" clId="{6FBAEA7B-492C-4A94-BCAB-9DB737CA705B}" dt="2022-08-31T09:12:43.836" v="8562" actId="1035"/>
          <ac:picMkLst>
            <pc:docMk/>
            <pc:sldMk cId="1350369261" sldId="3480"/>
            <ac:picMk id="6148" creationId="{55704254-766F-4F3F-348F-FB88246D6C26}"/>
          </ac:picMkLst>
        </pc:picChg>
        <pc:picChg chg="add mod">
          <ac:chgData name="Alexis Kinzelin" userId="e9f19f77-3c43-45b4-aa40-e880244cb77c" providerId="ADAL" clId="{6FBAEA7B-492C-4A94-BCAB-9DB737CA705B}" dt="2022-08-31T09:12:43.836" v="8562" actId="1035"/>
          <ac:picMkLst>
            <pc:docMk/>
            <pc:sldMk cId="1350369261" sldId="3480"/>
            <ac:picMk id="6150" creationId="{2D4785DB-E103-B2BE-D225-4481797036B4}"/>
          </ac:picMkLst>
        </pc:picChg>
      </pc:sldChg>
      <pc:sldChg chg="add del setBg">
        <pc:chgData name="Alexis Kinzelin" userId="e9f19f77-3c43-45b4-aa40-e880244cb77c" providerId="ADAL" clId="{6FBAEA7B-492C-4A94-BCAB-9DB737CA705B}" dt="2022-08-31T08:54:03.980" v="8237"/>
        <pc:sldMkLst>
          <pc:docMk/>
          <pc:sldMk cId="3573787843" sldId="3480"/>
        </pc:sldMkLst>
      </pc:sldChg>
      <pc:sldChg chg="add del setBg">
        <pc:chgData name="Alexis Kinzelin" userId="e9f19f77-3c43-45b4-aa40-e880244cb77c" providerId="ADAL" clId="{6FBAEA7B-492C-4A94-BCAB-9DB737CA705B}" dt="2022-08-31T09:01:41.748" v="8446"/>
        <pc:sldMkLst>
          <pc:docMk/>
          <pc:sldMk cId="732771159" sldId="3481"/>
        </pc:sldMkLst>
      </pc:sldChg>
      <pc:sldChg chg="addSp delSp modSp add mod">
        <pc:chgData name="Alexis Kinzelin" userId="e9f19f77-3c43-45b4-aa40-e880244cb77c" providerId="ADAL" clId="{6FBAEA7B-492C-4A94-BCAB-9DB737CA705B}" dt="2022-08-31T09:11:11.145" v="8536" actId="478"/>
        <pc:sldMkLst>
          <pc:docMk/>
          <pc:sldMk cId="2296895526" sldId="3481"/>
        </pc:sldMkLst>
        <pc:spChg chg="del">
          <ac:chgData name="Alexis Kinzelin" userId="e9f19f77-3c43-45b4-aa40-e880244cb77c" providerId="ADAL" clId="{6FBAEA7B-492C-4A94-BCAB-9DB737CA705B}" dt="2022-08-31T09:01:44.150" v="8448" actId="478"/>
          <ac:spMkLst>
            <pc:docMk/>
            <pc:sldMk cId="2296895526" sldId="3481"/>
            <ac:spMk id="13" creationId="{00000000-0000-0000-0000-000000000000}"/>
          </ac:spMkLst>
        </pc:spChg>
        <pc:spChg chg="del">
          <ac:chgData name="Alexis Kinzelin" userId="e9f19f77-3c43-45b4-aa40-e880244cb77c" providerId="ADAL" clId="{6FBAEA7B-492C-4A94-BCAB-9DB737CA705B}" dt="2022-08-31T09:01:44.150" v="8448" actId="478"/>
          <ac:spMkLst>
            <pc:docMk/>
            <pc:sldMk cId="2296895526" sldId="3481"/>
            <ac:spMk id="14" creationId="{00000000-0000-0000-0000-000000000000}"/>
          </ac:spMkLst>
        </pc:spChg>
        <pc:grpChg chg="add mod">
          <ac:chgData name="Alexis Kinzelin" userId="e9f19f77-3c43-45b4-aa40-e880244cb77c" providerId="ADAL" clId="{6FBAEA7B-492C-4A94-BCAB-9DB737CA705B}" dt="2022-08-31T09:03:22.772" v="8479" actId="14100"/>
          <ac:grpSpMkLst>
            <pc:docMk/>
            <pc:sldMk cId="2296895526" sldId="3481"/>
            <ac:grpSpMk id="2" creationId="{2D2642E4-F6F7-0421-574D-576AA37C2D49}"/>
          </ac:grpSpMkLst>
        </pc:grpChg>
        <pc:picChg chg="del">
          <ac:chgData name="Alexis Kinzelin" userId="e9f19f77-3c43-45b4-aa40-e880244cb77c" providerId="ADAL" clId="{6FBAEA7B-492C-4A94-BCAB-9DB737CA705B}" dt="2022-08-31T09:01:44.150" v="8448" actId="478"/>
          <ac:picMkLst>
            <pc:docMk/>
            <pc:sldMk cId="2296895526" sldId="3481"/>
            <ac:picMk id="3" creationId="{00000000-0000-0000-0000-000000000000}"/>
          </ac:picMkLst>
        </pc:picChg>
        <pc:picChg chg="del">
          <ac:chgData name="Alexis Kinzelin" userId="e9f19f77-3c43-45b4-aa40-e880244cb77c" providerId="ADAL" clId="{6FBAEA7B-492C-4A94-BCAB-9DB737CA705B}" dt="2022-08-31T09:01:44.150" v="8448" actId="478"/>
          <ac:picMkLst>
            <pc:docMk/>
            <pc:sldMk cId="2296895526" sldId="3481"/>
            <ac:picMk id="4" creationId="{00000000-0000-0000-0000-000000000000}"/>
          </ac:picMkLst>
        </pc:picChg>
        <pc:picChg chg="mod">
          <ac:chgData name="Alexis Kinzelin" userId="e9f19f77-3c43-45b4-aa40-e880244cb77c" providerId="ADAL" clId="{6FBAEA7B-492C-4A94-BCAB-9DB737CA705B}" dt="2022-08-31T09:03:22.772" v="8479" actId="14100"/>
          <ac:picMkLst>
            <pc:docMk/>
            <pc:sldMk cId="2296895526" sldId="3481"/>
            <ac:picMk id="5" creationId="{00000000-0000-0000-0000-000000000000}"/>
          </ac:picMkLst>
        </pc:picChg>
        <pc:picChg chg="del mod">
          <ac:chgData name="Alexis Kinzelin" userId="e9f19f77-3c43-45b4-aa40-e880244cb77c" providerId="ADAL" clId="{6FBAEA7B-492C-4A94-BCAB-9DB737CA705B}" dt="2022-08-31T09:11:09.761" v="8535" actId="478"/>
          <ac:picMkLst>
            <pc:docMk/>
            <pc:sldMk cId="2296895526" sldId="3481"/>
            <ac:picMk id="11" creationId="{00000000-0000-0000-0000-000000000000}"/>
          </ac:picMkLst>
        </pc:picChg>
        <pc:picChg chg="del mod">
          <ac:chgData name="Alexis Kinzelin" userId="e9f19f77-3c43-45b4-aa40-e880244cb77c" providerId="ADAL" clId="{6FBAEA7B-492C-4A94-BCAB-9DB737CA705B}" dt="2022-08-31T09:11:11.145" v="8536" actId="478"/>
          <ac:picMkLst>
            <pc:docMk/>
            <pc:sldMk cId="2296895526" sldId="3481"/>
            <ac:picMk id="12" creationId="{00000000-0000-0000-0000-000000000000}"/>
          </ac:picMkLst>
        </pc:picChg>
        <pc:picChg chg="del">
          <ac:chgData name="Alexis Kinzelin" userId="e9f19f77-3c43-45b4-aa40-e880244cb77c" providerId="ADAL" clId="{6FBAEA7B-492C-4A94-BCAB-9DB737CA705B}" dt="2022-08-31T09:01:53.934" v="8451" actId="478"/>
          <ac:picMkLst>
            <pc:docMk/>
            <pc:sldMk cId="2296895526" sldId="3481"/>
            <ac:picMk id="17" creationId="{54A0C53F-258C-A0C6-E614-A4F8D7BAB78C}"/>
          </ac:picMkLst>
        </pc:picChg>
        <pc:picChg chg="del">
          <ac:chgData name="Alexis Kinzelin" userId="e9f19f77-3c43-45b4-aa40-e880244cb77c" providerId="ADAL" clId="{6FBAEA7B-492C-4A94-BCAB-9DB737CA705B}" dt="2022-08-31T09:01:53.934" v="8451" actId="478"/>
          <ac:picMkLst>
            <pc:docMk/>
            <pc:sldMk cId="2296895526" sldId="3481"/>
            <ac:picMk id="20" creationId="{E9A135B5-0544-AB1C-69B8-20FE5E73B6CB}"/>
          </ac:picMkLst>
        </pc:picChg>
        <pc:picChg chg="mod">
          <ac:chgData name="Alexis Kinzelin" userId="e9f19f77-3c43-45b4-aa40-e880244cb77c" providerId="ADAL" clId="{6FBAEA7B-492C-4A94-BCAB-9DB737CA705B}" dt="2022-08-31T09:03:22.772" v="8479" actId="14100"/>
          <ac:picMkLst>
            <pc:docMk/>
            <pc:sldMk cId="2296895526" sldId="3481"/>
            <ac:picMk id="6146" creationId="{282F7655-20C4-235B-3AE1-8644C7CF40BE}"/>
          </ac:picMkLst>
        </pc:picChg>
        <pc:picChg chg="del">
          <ac:chgData name="Alexis Kinzelin" userId="e9f19f77-3c43-45b4-aa40-e880244cb77c" providerId="ADAL" clId="{6FBAEA7B-492C-4A94-BCAB-9DB737CA705B}" dt="2022-08-31T09:01:53.934" v="8451" actId="478"/>
          <ac:picMkLst>
            <pc:docMk/>
            <pc:sldMk cId="2296895526" sldId="3481"/>
            <ac:picMk id="6148" creationId="{55704254-766F-4F3F-348F-FB88246D6C26}"/>
          </ac:picMkLst>
        </pc:picChg>
        <pc:picChg chg="del">
          <ac:chgData name="Alexis Kinzelin" userId="e9f19f77-3c43-45b4-aa40-e880244cb77c" providerId="ADAL" clId="{6FBAEA7B-492C-4A94-BCAB-9DB737CA705B}" dt="2022-08-31T09:01:53.934" v="8451" actId="478"/>
          <ac:picMkLst>
            <pc:docMk/>
            <pc:sldMk cId="2296895526" sldId="3481"/>
            <ac:picMk id="6150" creationId="{2D4785DB-E103-B2BE-D225-4481797036B4}"/>
          </ac:picMkLst>
        </pc:picChg>
      </pc:sldChg>
      <pc:sldChg chg="add del setBg">
        <pc:chgData name="Alexis Kinzelin" userId="e9f19f77-3c43-45b4-aa40-e880244cb77c" providerId="ADAL" clId="{6FBAEA7B-492C-4A94-BCAB-9DB737CA705B}" dt="2022-08-31T09:02:43.361" v="8466"/>
        <pc:sldMkLst>
          <pc:docMk/>
          <pc:sldMk cId="697046197" sldId="3482"/>
        </pc:sldMkLst>
      </pc:sldChg>
      <pc:sldChg chg="addSp delSp modSp add mod">
        <pc:chgData name="Alexis Kinzelin" userId="e9f19f77-3c43-45b4-aa40-e880244cb77c" providerId="ADAL" clId="{6FBAEA7B-492C-4A94-BCAB-9DB737CA705B}" dt="2022-08-31T09:11:07.801" v="8534" actId="478"/>
        <pc:sldMkLst>
          <pc:docMk/>
          <pc:sldMk cId="1825230357" sldId="3482"/>
        </pc:sldMkLst>
        <pc:grpChg chg="del">
          <ac:chgData name="Alexis Kinzelin" userId="e9f19f77-3c43-45b4-aa40-e880244cb77c" providerId="ADAL" clId="{6FBAEA7B-492C-4A94-BCAB-9DB737CA705B}" dt="2022-08-31T09:02:57.186" v="8471" actId="478"/>
          <ac:grpSpMkLst>
            <pc:docMk/>
            <pc:sldMk cId="1825230357" sldId="3482"/>
            <ac:grpSpMk id="2" creationId="{2D2642E4-F6F7-0421-574D-576AA37C2D49}"/>
          </ac:grpSpMkLst>
        </pc:grpChg>
        <pc:grpChg chg="add mod">
          <ac:chgData name="Alexis Kinzelin" userId="e9f19f77-3c43-45b4-aa40-e880244cb77c" providerId="ADAL" clId="{6FBAEA7B-492C-4A94-BCAB-9DB737CA705B}" dt="2022-08-31T09:03:59.931" v="8493" actId="1076"/>
          <ac:grpSpMkLst>
            <pc:docMk/>
            <pc:sldMk cId="1825230357" sldId="3482"/>
            <ac:grpSpMk id="3" creationId="{D66B9D1B-F4CF-311F-7EFA-4FC886A30A34}"/>
          </ac:grpSpMkLst>
        </pc:grpChg>
        <pc:picChg chg="mod">
          <ac:chgData name="Alexis Kinzelin" userId="e9f19f77-3c43-45b4-aa40-e880244cb77c" providerId="ADAL" clId="{6FBAEA7B-492C-4A94-BCAB-9DB737CA705B}" dt="2022-08-31T09:03:59.931" v="8493" actId="1076"/>
          <ac:picMkLst>
            <pc:docMk/>
            <pc:sldMk cId="1825230357" sldId="3482"/>
            <ac:picMk id="4" creationId="{31E207F7-0FA8-0A8D-1306-68DC631BE1F8}"/>
          </ac:picMkLst>
        </pc:picChg>
        <pc:picChg chg="mod">
          <ac:chgData name="Alexis Kinzelin" userId="e9f19f77-3c43-45b4-aa40-e880244cb77c" providerId="ADAL" clId="{6FBAEA7B-492C-4A94-BCAB-9DB737CA705B}" dt="2022-08-31T09:03:59.931" v="8493" actId="1076"/>
          <ac:picMkLst>
            <pc:docMk/>
            <pc:sldMk cId="1825230357" sldId="3482"/>
            <ac:picMk id="6" creationId="{598A5C15-55A4-4C8F-F670-8D7272BC5CEF}"/>
          </ac:picMkLst>
        </pc:picChg>
        <pc:picChg chg="del">
          <ac:chgData name="Alexis Kinzelin" userId="e9f19f77-3c43-45b4-aa40-e880244cb77c" providerId="ADAL" clId="{6FBAEA7B-492C-4A94-BCAB-9DB737CA705B}" dt="2022-08-31T09:11:06.969" v="8533" actId="478"/>
          <ac:picMkLst>
            <pc:docMk/>
            <pc:sldMk cId="1825230357" sldId="3482"/>
            <ac:picMk id="11" creationId="{00000000-0000-0000-0000-000000000000}"/>
          </ac:picMkLst>
        </pc:picChg>
        <pc:picChg chg="del">
          <ac:chgData name="Alexis Kinzelin" userId="e9f19f77-3c43-45b4-aa40-e880244cb77c" providerId="ADAL" clId="{6FBAEA7B-492C-4A94-BCAB-9DB737CA705B}" dt="2022-08-31T09:11:07.801" v="8534" actId="478"/>
          <ac:picMkLst>
            <pc:docMk/>
            <pc:sldMk cId="1825230357" sldId="3482"/>
            <ac:picMk id="12" creationId="{00000000-0000-0000-0000-000000000000}"/>
          </ac:picMkLst>
        </pc:picChg>
      </pc:sldChg>
      <pc:sldChg chg="add del setBg">
        <pc:chgData name="Alexis Kinzelin" userId="e9f19f77-3c43-45b4-aa40-e880244cb77c" providerId="ADAL" clId="{6FBAEA7B-492C-4A94-BCAB-9DB737CA705B}" dt="2022-08-31T09:02:46.419" v="8469"/>
        <pc:sldMkLst>
          <pc:docMk/>
          <pc:sldMk cId="2043375563" sldId="3483"/>
        </pc:sldMkLst>
      </pc:sldChg>
      <pc:sldChg chg="addSp delSp modSp add mod">
        <pc:chgData name="Alexis Kinzelin" userId="e9f19f77-3c43-45b4-aa40-e880244cb77c" providerId="ADAL" clId="{6FBAEA7B-492C-4A94-BCAB-9DB737CA705B}" dt="2022-08-31T09:11:14.827" v="8538" actId="478"/>
        <pc:sldMkLst>
          <pc:docMk/>
          <pc:sldMk cId="2570402132" sldId="3483"/>
        </pc:sldMkLst>
        <pc:grpChg chg="del">
          <ac:chgData name="Alexis Kinzelin" userId="e9f19f77-3c43-45b4-aa40-e880244cb77c" providerId="ADAL" clId="{6FBAEA7B-492C-4A94-BCAB-9DB737CA705B}" dt="2022-08-31T09:04:04.230" v="8494" actId="478"/>
          <ac:grpSpMkLst>
            <pc:docMk/>
            <pc:sldMk cId="2570402132" sldId="3483"/>
            <ac:grpSpMk id="2" creationId="{2D2642E4-F6F7-0421-574D-576AA37C2D49}"/>
          </ac:grpSpMkLst>
        </pc:grpChg>
        <pc:grpChg chg="add mod">
          <ac:chgData name="Alexis Kinzelin" userId="e9f19f77-3c43-45b4-aa40-e880244cb77c" providerId="ADAL" clId="{6FBAEA7B-492C-4A94-BCAB-9DB737CA705B}" dt="2022-08-31T09:04:43.739" v="8511" actId="14100"/>
          <ac:grpSpMkLst>
            <pc:docMk/>
            <pc:sldMk cId="2570402132" sldId="3483"/>
            <ac:grpSpMk id="3" creationId="{EEE88386-A29C-209F-834A-370085DB2E6E}"/>
          </ac:grpSpMkLst>
        </pc:grpChg>
        <pc:picChg chg="mod">
          <ac:chgData name="Alexis Kinzelin" userId="e9f19f77-3c43-45b4-aa40-e880244cb77c" providerId="ADAL" clId="{6FBAEA7B-492C-4A94-BCAB-9DB737CA705B}" dt="2022-08-31T09:04:43.739" v="8511" actId="14100"/>
          <ac:picMkLst>
            <pc:docMk/>
            <pc:sldMk cId="2570402132" sldId="3483"/>
            <ac:picMk id="4" creationId="{FDBD4B56-2EE5-9135-60CA-4109041FD0BD}"/>
          </ac:picMkLst>
        </pc:picChg>
        <pc:picChg chg="mod">
          <ac:chgData name="Alexis Kinzelin" userId="e9f19f77-3c43-45b4-aa40-e880244cb77c" providerId="ADAL" clId="{6FBAEA7B-492C-4A94-BCAB-9DB737CA705B}" dt="2022-08-31T09:04:43.739" v="8511" actId="14100"/>
          <ac:picMkLst>
            <pc:docMk/>
            <pc:sldMk cId="2570402132" sldId="3483"/>
            <ac:picMk id="6" creationId="{5E89C99C-4548-F685-52CF-5DD28C3AFA58}"/>
          </ac:picMkLst>
        </pc:picChg>
        <pc:picChg chg="del">
          <ac:chgData name="Alexis Kinzelin" userId="e9f19f77-3c43-45b4-aa40-e880244cb77c" providerId="ADAL" clId="{6FBAEA7B-492C-4A94-BCAB-9DB737CA705B}" dt="2022-08-31T09:11:13.634" v="8537" actId="478"/>
          <ac:picMkLst>
            <pc:docMk/>
            <pc:sldMk cId="2570402132" sldId="3483"/>
            <ac:picMk id="11" creationId="{00000000-0000-0000-0000-000000000000}"/>
          </ac:picMkLst>
        </pc:picChg>
        <pc:picChg chg="del">
          <ac:chgData name="Alexis Kinzelin" userId="e9f19f77-3c43-45b4-aa40-e880244cb77c" providerId="ADAL" clId="{6FBAEA7B-492C-4A94-BCAB-9DB737CA705B}" dt="2022-08-31T09:11:14.827" v="8538" actId="478"/>
          <ac:picMkLst>
            <pc:docMk/>
            <pc:sldMk cId="2570402132" sldId="3483"/>
            <ac:picMk id="12" creationId="{00000000-0000-0000-0000-000000000000}"/>
          </ac:picMkLst>
        </pc:picChg>
      </pc:sldChg>
      <pc:sldChg chg="addSp delSp modSp add del mod setBg modShow modNotesTx">
        <pc:chgData name="Alexis Kinzelin" userId="e9f19f77-3c43-45b4-aa40-e880244cb77c" providerId="ADAL" clId="{6FBAEA7B-492C-4A94-BCAB-9DB737CA705B}" dt="2022-08-31T10:00:40.609" v="9706" actId="113"/>
        <pc:sldMkLst>
          <pc:docMk/>
          <pc:sldMk cId="0" sldId="3484"/>
        </pc:sldMkLst>
        <pc:spChg chg="add del">
          <ac:chgData name="Alexis Kinzelin" userId="e9f19f77-3c43-45b4-aa40-e880244cb77c" providerId="ADAL" clId="{6FBAEA7B-492C-4A94-BCAB-9DB737CA705B}" dt="2022-08-31T09:59:43.173" v="9699" actId="22"/>
          <ac:spMkLst>
            <pc:docMk/>
            <pc:sldMk cId="0" sldId="3484"/>
            <ac:spMk id="9" creationId="{F194B6D6-CC49-E029-5F89-99B56141BC43}"/>
          </ac:spMkLst>
        </pc:spChg>
        <pc:spChg chg="add del mod">
          <ac:chgData name="Alexis Kinzelin" userId="e9f19f77-3c43-45b4-aa40-e880244cb77c" providerId="ADAL" clId="{6FBAEA7B-492C-4A94-BCAB-9DB737CA705B}" dt="2022-08-31T09:59:46.480" v="9702" actId="478"/>
          <ac:spMkLst>
            <pc:docMk/>
            <pc:sldMk cId="0" sldId="3484"/>
            <ac:spMk id="15" creationId="{7F2DFC29-35F4-ACB9-095F-87C999B776F9}"/>
          </ac:spMkLst>
        </pc:spChg>
      </pc:sldChg>
      <pc:sldChg chg="add del">
        <pc:chgData name="Alexis Kinzelin" userId="e9f19f77-3c43-45b4-aa40-e880244cb77c" providerId="ADAL" clId="{6FBAEA7B-492C-4A94-BCAB-9DB737CA705B}" dt="2022-08-31T09:57:43.755" v="9613" actId="47"/>
        <pc:sldMkLst>
          <pc:docMk/>
          <pc:sldMk cId="300607861" sldId="3484"/>
        </pc:sldMkLst>
      </pc:sldChg>
      <pc:sldChg chg="add del setBg">
        <pc:chgData name="Alexis Kinzelin" userId="e9f19f77-3c43-45b4-aa40-e880244cb77c" providerId="ADAL" clId="{6FBAEA7B-492C-4A94-BCAB-9DB737CA705B}" dt="2022-08-31T09:53:25.009" v="9610"/>
        <pc:sldMkLst>
          <pc:docMk/>
          <pc:sldMk cId="2711956265" sldId="3484"/>
        </pc:sldMkLst>
      </pc:sldChg>
      <pc:sldChg chg="add del">
        <pc:chgData name="Alexis Kinzelin" userId="e9f19f77-3c43-45b4-aa40-e880244cb77c" providerId="ADAL" clId="{6FBAEA7B-492C-4A94-BCAB-9DB737CA705B}" dt="2022-08-31T09:57:43.755" v="9613" actId="47"/>
        <pc:sldMkLst>
          <pc:docMk/>
          <pc:sldMk cId="697505878" sldId="3485"/>
        </pc:sldMkLst>
      </pc:sldChg>
      <pc:sldChg chg="add del setBg">
        <pc:chgData name="Alexis Kinzelin" userId="e9f19f77-3c43-45b4-aa40-e880244cb77c" providerId="ADAL" clId="{6FBAEA7B-492C-4A94-BCAB-9DB737CA705B}" dt="2022-08-31T09:53:25.009" v="9610"/>
        <pc:sldMkLst>
          <pc:docMk/>
          <pc:sldMk cId="3022120108" sldId="3485"/>
        </pc:sldMkLst>
      </pc:sldChg>
      <pc:sldChg chg="addSp delSp modSp add mod">
        <pc:chgData name="Alexis Kinzelin" userId="e9f19f77-3c43-45b4-aa40-e880244cb77c" providerId="ADAL" clId="{6FBAEA7B-492C-4A94-BCAB-9DB737CA705B}" dt="2022-08-31T12:09:23.135" v="11556" actId="1076"/>
        <pc:sldMkLst>
          <pc:docMk/>
          <pc:sldMk cId="3504714326" sldId="3485"/>
        </pc:sldMkLst>
        <pc:spChg chg="del">
          <ac:chgData name="Alexis Kinzelin" userId="e9f19f77-3c43-45b4-aa40-e880244cb77c" providerId="ADAL" clId="{6FBAEA7B-492C-4A94-BCAB-9DB737CA705B}" dt="2022-08-31T10:23:26.260" v="10571" actId="478"/>
          <ac:spMkLst>
            <pc:docMk/>
            <pc:sldMk cId="3504714326" sldId="3485"/>
            <ac:spMk id="2" creationId="{A53EDE40-5457-CA21-4BCF-FE96AEE4C724}"/>
          </ac:spMkLst>
        </pc:spChg>
        <pc:spChg chg="del">
          <ac:chgData name="Alexis Kinzelin" userId="e9f19f77-3c43-45b4-aa40-e880244cb77c" providerId="ADAL" clId="{6FBAEA7B-492C-4A94-BCAB-9DB737CA705B}" dt="2022-08-31T10:23:26.260" v="10571" actId="478"/>
          <ac:spMkLst>
            <pc:docMk/>
            <pc:sldMk cId="3504714326" sldId="3485"/>
            <ac:spMk id="3" creationId="{E8C69BAB-DE08-4971-FC32-B784BE81C947}"/>
          </ac:spMkLst>
        </pc:spChg>
        <pc:spChg chg="del">
          <ac:chgData name="Alexis Kinzelin" userId="e9f19f77-3c43-45b4-aa40-e880244cb77c" providerId="ADAL" clId="{6FBAEA7B-492C-4A94-BCAB-9DB737CA705B}" dt="2022-08-31T10:23:26.260" v="10571" actId="478"/>
          <ac:spMkLst>
            <pc:docMk/>
            <pc:sldMk cId="3504714326" sldId="3485"/>
            <ac:spMk id="5" creationId="{B66DBC22-1F13-F65C-322A-65DF51CDFC65}"/>
          </ac:spMkLst>
        </pc:spChg>
        <pc:spChg chg="del">
          <ac:chgData name="Alexis Kinzelin" userId="e9f19f77-3c43-45b4-aa40-e880244cb77c" providerId="ADAL" clId="{6FBAEA7B-492C-4A94-BCAB-9DB737CA705B}" dt="2022-08-31T10:23:26.260" v="10571" actId="478"/>
          <ac:spMkLst>
            <pc:docMk/>
            <pc:sldMk cId="3504714326" sldId="3485"/>
            <ac:spMk id="6" creationId="{FB0FBFBC-F187-D653-867E-716BF89DEAAA}"/>
          </ac:spMkLst>
        </pc:spChg>
        <pc:spChg chg="add mod">
          <ac:chgData name="Alexis Kinzelin" userId="e9f19f77-3c43-45b4-aa40-e880244cb77c" providerId="ADAL" clId="{6FBAEA7B-492C-4A94-BCAB-9DB737CA705B}" dt="2022-08-31T10:44:31.562" v="11299" actId="1036"/>
          <ac:spMkLst>
            <pc:docMk/>
            <pc:sldMk cId="3504714326" sldId="3485"/>
            <ac:spMk id="10" creationId="{B8C4CE75-5C01-A5B2-9EC8-26243036EFFE}"/>
          </ac:spMkLst>
        </pc:spChg>
        <pc:spChg chg="del">
          <ac:chgData name="Alexis Kinzelin" userId="e9f19f77-3c43-45b4-aa40-e880244cb77c" providerId="ADAL" clId="{6FBAEA7B-492C-4A94-BCAB-9DB737CA705B}" dt="2022-08-31T10:23:26.260" v="10571" actId="478"/>
          <ac:spMkLst>
            <pc:docMk/>
            <pc:sldMk cId="3504714326" sldId="3485"/>
            <ac:spMk id="11" creationId="{30EDE8E3-25EE-2950-D93B-330000B2BB1E}"/>
          </ac:spMkLst>
        </pc:spChg>
        <pc:spChg chg="del">
          <ac:chgData name="Alexis Kinzelin" userId="e9f19f77-3c43-45b4-aa40-e880244cb77c" providerId="ADAL" clId="{6FBAEA7B-492C-4A94-BCAB-9DB737CA705B}" dt="2022-08-31T10:23:26.260" v="10571" actId="478"/>
          <ac:spMkLst>
            <pc:docMk/>
            <pc:sldMk cId="3504714326" sldId="3485"/>
            <ac:spMk id="13" creationId="{F9D0C709-0FB5-9F36-A56D-48646CD37334}"/>
          </ac:spMkLst>
        </pc:spChg>
        <pc:spChg chg="del">
          <ac:chgData name="Alexis Kinzelin" userId="e9f19f77-3c43-45b4-aa40-e880244cb77c" providerId="ADAL" clId="{6FBAEA7B-492C-4A94-BCAB-9DB737CA705B}" dt="2022-08-31T10:23:26.260" v="10571" actId="478"/>
          <ac:spMkLst>
            <pc:docMk/>
            <pc:sldMk cId="3504714326" sldId="3485"/>
            <ac:spMk id="14" creationId="{8591CD7B-4A98-6EB9-D3A8-40A2B2793C5E}"/>
          </ac:spMkLst>
        </pc:spChg>
        <pc:spChg chg="mod">
          <ac:chgData name="Alexis Kinzelin" userId="e9f19f77-3c43-45b4-aa40-e880244cb77c" providerId="ADAL" clId="{6FBAEA7B-492C-4A94-BCAB-9DB737CA705B}" dt="2022-08-31T10:47:14.449" v="11449" actId="403"/>
          <ac:spMkLst>
            <pc:docMk/>
            <pc:sldMk cId="3504714326" sldId="3485"/>
            <ac:spMk id="15" creationId="{F7C7C418-FB94-B1BF-B3A6-0575474035C5}"/>
          </ac:spMkLst>
        </pc:spChg>
        <pc:spChg chg="add del mod">
          <ac:chgData name="Alexis Kinzelin" userId="e9f19f77-3c43-45b4-aa40-e880244cb77c" providerId="ADAL" clId="{6FBAEA7B-492C-4A94-BCAB-9DB737CA705B}" dt="2022-08-31T10:37:23.843" v="10689" actId="478"/>
          <ac:spMkLst>
            <pc:docMk/>
            <pc:sldMk cId="3504714326" sldId="3485"/>
            <ac:spMk id="16" creationId="{36CC4E8B-9E0D-68F1-8F9B-27384EA91333}"/>
          </ac:spMkLst>
        </pc:spChg>
        <pc:spChg chg="add del mod">
          <ac:chgData name="Alexis Kinzelin" userId="e9f19f77-3c43-45b4-aa40-e880244cb77c" providerId="ADAL" clId="{6FBAEA7B-492C-4A94-BCAB-9DB737CA705B}" dt="2022-08-31T10:35:48.332" v="10617" actId="22"/>
          <ac:spMkLst>
            <pc:docMk/>
            <pc:sldMk cId="3504714326" sldId="3485"/>
            <ac:spMk id="18" creationId="{778125B2-085E-F435-D1E1-39EAC210997E}"/>
          </ac:spMkLst>
        </pc:spChg>
        <pc:spChg chg="add del mod">
          <ac:chgData name="Alexis Kinzelin" userId="e9f19f77-3c43-45b4-aa40-e880244cb77c" providerId="ADAL" clId="{6FBAEA7B-492C-4A94-BCAB-9DB737CA705B}" dt="2022-08-31T10:35:48.332" v="10617" actId="22"/>
          <ac:spMkLst>
            <pc:docMk/>
            <pc:sldMk cId="3504714326" sldId="3485"/>
            <ac:spMk id="20" creationId="{5C84234C-D780-FCCE-3D99-07A4198147E2}"/>
          </ac:spMkLst>
        </pc:spChg>
        <pc:spChg chg="add del mod">
          <ac:chgData name="Alexis Kinzelin" userId="e9f19f77-3c43-45b4-aa40-e880244cb77c" providerId="ADAL" clId="{6FBAEA7B-492C-4A94-BCAB-9DB737CA705B}" dt="2022-08-31T10:36:16.127" v="10625" actId="22"/>
          <ac:spMkLst>
            <pc:docMk/>
            <pc:sldMk cId="3504714326" sldId="3485"/>
            <ac:spMk id="24" creationId="{0DE857BE-05E5-796A-8050-E31DE5B3124A}"/>
          </ac:spMkLst>
        </pc:spChg>
        <pc:spChg chg="add del mod">
          <ac:chgData name="Alexis Kinzelin" userId="e9f19f77-3c43-45b4-aa40-e880244cb77c" providerId="ADAL" clId="{6FBAEA7B-492C-4A94-BCAB-9DB737CA705B}" dt="2022-08-31T10:36:16.127" v="10625" actId="22"/>
          <ac:spMkLst>
            <pc:docMk/>
            <pc:sldMk cId="3504714326" sldId="3485"/>
            <ac:spMk id="26" creationId="{180E5E95-6D91-F492-0A57-8802B8D0C3B2}"/>
          </ac:spMkLst>
        </pc:spChg>
        <pc:spChg chg="add mod">
          <ac:chgData name="Alexis Kinzelin" userId="e9f19f77-3c43-45b4-aa40-e880244cb77c" providerId="ADAL" clId="{6FBAEA7B-492C-4A94-BCAB-9DB737CA705B}" dt="2022-08-31T10:44:31.562" v="11299" actId="1036"/>
          <ac:spMkLst>
            <pc:docMk/>
            <pc:sldMk cId="3504714326" sldId="3485"/>
            <ac:spMk id="30" creationId="{BF4100EA-6748-4EC1-004A-8BEFB862123E}"/>
          </ac:spMkLst>
        </pc:spChg>
        <pc:spChg chg="add mod">
          <ac:chgData name="Alexis Kinzelin" userId="e9f19f77-3c43-45b4-aa40-e880244cb77c" providerId="ADAL" clId="{6FBAEA7B-492C-4A94-BCAB-9DB737CA705B}" dt="2022-08-31T12:09:23.135" v="11556" actId="1076"/>
          <ac:spMkLst>
            <pc:docMk/>
            <pc:sldMk cId="3504714326" sldId="3485"/>
            <ac:spMk id="32" creationId="{E468C70C-C705-A53F-0311-0F07C244EAA5}"/>
          </ac:spMkLst>
        </pc:spChg>
        <pc:spChg chg="add mod">
          <ac:chgData name="Alexis Kinzelin" userId="e9f19f77-3c43-45b4-aa40-e880244cb77c" providerId="ADAL" clId="{6FBAEA7B-492C-4A94-BCAB-9DB737CA705B}" dt="2022-08-31T10:44:31.562" v="11299" actId="1036"/>
          <ac:spMkLst>
            <pc:docMk/>
            <pc:sldMk cId="3504714326" sldId="3485"/>
            <ac:spMk id="35" creationId="{EAC3AB82-3D0F-656D-8EBF-4033A085C532}"/>
          </ac:spMkLst>
        </pc:spChg>
        <pc:spChg chg="add mod">
          <ac:chgData name="Alexis Kinzelin" userId="e9f19f77-3c43-45b4-aa40-e880244cb77c" providerId="ADAL" clId="{6FBAEA7B-492C-4A94-BCAB-9DB737CA705B}" dt="2022-08-31T10:44:31.562" v="11299" actId="1036"/>
          <ac:spMkLst>
            <pc:docMk/>
            <pc:sldMk cId="3504714326" sldId="3485"/>
            <ac:spMk id="36" creationId="{8A63E1E4-8896-A609-0EA1-00517A05BF9B}"/>
          </ac:spMkLst>
        </pc:spChg>
        <pc:spChg chg="add mod">
          <ac:chgData name="Alexis Kinzelin" userId="e9f19f77-3c43-45b4-aa40-e880244cb77c" providerId="ADAL" clId="{6FBAEA7B-492C-4A94-BCAB-9DB737CA705B}" dt="2022-08-31T10:44:31.562" v="11299" actId="1036"/>
          <ac:spMkLst>
            <pc:docMk/>
            <pc:sldMk cId="3504714326" sldId="3485"/>
            <ac:spMk id="37" creationId="{3B2448B4-60DB-EB2C-0558-BE01D7FC0C33}"/>
          </ac:spMkLst>
        </pc:spChg>
        <pc:spChg chg="add mod">
          <ac:chgData name="Alexis Kinzelin" userId="e9f19f77-3c43-45b4-aa40-e880244cb77c" providerId="ADAL" clId="{6FBAEA7B-492C-4A94-BCAB-9DB737CA705B}" dt="2022-08-31T10:44:31.562" v="11299" actId="1036"/>
          <ac:spMkLst>
            <pc:docMk/>
            <pc:sldMk cId="3504714326" sldId="3485"/>
            <ac:spMk id="38" creationId="{D27DAFD1-E97F-B11A-8706-4CCAD26EC845}"/>
          </ac:spMkLst>
        </pc:spChg>
        <pc:spChg chg="add mod">
          <ac:chgData name="Alexis Kinzelin" userId="e9f19f77-3c43-45b4-aa40-e880244cb77c" providerId="ADAL" clId="{6FBAEA7B-492C-4A94-BCAB-9DB737CA705B}" dt="2022-08-31T10:44:31.562" v="11299" actId="1036"/>
          <ac:spMkLst>
            <pc:docMk/>
            <pc:sldMk cId="3504714326" sldId="3485"/>
            <ac:spMk id="39" creationId="{B877CD50-8873-7AF2-6F3A-927A85ACA329}"/>
          </ac:spMkLst>
        </pc:spChg>
        <pc:spChg chg="add mod">
          <ac:chgData name="Alexis Kinzelin" userId="e9f19f77-3c43-45b4-aa40-e880244cb77c" providerId="ADAL" clId="{6FBAEA7B-492C-4A94-BCAB-9DB737CA705B}" dt="2022-08-31T10:44:31.562" v="11299" actId="1036"/>
          <ac:spMkLst>
            <pc:docMk/>
            <pc:sldMk cId="3504714326" sldId="3485"/>
            <ac:spMk id="40" creationId="{B4E1726F-9BD7-BCA4-FE41-5942F01326A5}"/>
          </ac:spMkLst>
        </pc:spChg>
        <pc:cxnChg chg="add del mod">
          <ac:chgData name="Alexis Kinzelin" userId="e9f19f77-3c43-45b4-aa40-e880244cb77c" providerId="ADAL" clId="{6FBAEA7B-492C-4A94-BCAB-9DB737CA705B}" dt="2022-08-31T10:35:48.332" v="10617" actId="22"/>
          <ac:cxnSpMkLst>
            <pc:docMk/>
            <pc:sldMk cId="3504714326" sldId="3485"/>
            <ac:cxnSpMk id="22" creationId="{BE4F128E-696D-2A50-BF2C-6B79B11AAEC8}"/>
          </ac:cxnSpMkLst>
        </pc:cxnChg>
        <pc:cxnChg chg="add del mod">
          <ac:chgData name="Alexis Kinzelin" userId="e9f19f77-3c43-45b4-aa40-e880244cb77c" providerId="ADAL" clId="{6FBAEA7B-492C-4A94-BCAB-9DB737CA705B}" dt="2022-08-31T10:36:16.127" v="10625" actId="22"/>
          <ac:cxnSpMkLst>
            <pc:docMk/>
            <pc:sldMk cId="3504714326" sldId="3485"/>
            <ac:cxnSpMk id="28" creationId="{327D3C1C-0247-AD28-7A38-3F938E6BA151}"/>
          </ac:cxnSpMkLst>
        </pc:cxnChg>
        <pc:cxnChg chg="add del mod">
          <ac:chgData name="Alexis Kinzelin" userId="e9f19f77-3c43-45b4-aa40-e880244cb77c" providerId="ADAL" clId="{6FBAEA7B-492C-4A94-BCAB-9DB737CA705B}" dt="2022-08-31T10:37:25.656" v="10690" actId="478"/>
          <ac:cxnSpMkLst>
            <pc:docMk/>
            <pc:sldMk cId="3504714326" sldId="3485"/>
            <ac:cxnSpMk id="34" creationId="{66879168-561C-4546-0F07-2894316A9739}"/>
          </ac:cxnSpMkLst>
        </pc:cxnChg>
      </pc:sldChg>
      <pc:sldChg chg="add del setBg">
        <pc:chgData name="Alexis Kinzelin" userId="e9f19f77-3c43-45b4-aa40-e880244cb77c" providerId="ADAL" clId="{6FBAEA7B-492C-4A94-BCAB-9DB737CA705B}" dt="2022-08-31T10:23:22.443" v="10569"/>
        <pc:sldMkLst>
          <pc:docMk/>
          <pc:sldMk cId="3764781355" sldId="3485"/>
        </pc:sldMkLst>
      </pc:sldChg>
      <pc:sldChg chg="add del setBg">
        <pc:chgData name="Alexis Kinzelin" userId="e9f19f77-3c43-45b4-aa40-e880244cb77c" providerId="ADAL" clId="{6FBAEA7B-492C-4A94-BCAB-9DB737CA705B}" dt="2022-08-31T09:53:25.009" v="9610"/>
        <pc:sldMkLst>
          <pc:docMk/>
          <pc:sldMk cId="1357656561" sldId="3486"/>
        </pc:sldMkLst>
      </pc:sldChg>
      <pc:sldChg chg="addSp delSp modSp add mod">
        <pc:chgData name="Alexis Kinzelin" userId="e9f19f77-3c43-45b4-aa40-e880244cb77c" providerId="ADAL" clId="{6FBAEA7B-492C-4A94-BCAB-9DB737CA705B}" dt="2022-08-31T12:19:11.240" v="12358" actId="1076"/>
        <pc:sldMkLst>
          <pc:docMk/>
          <pc:sldMk cId="1545831673" sldId="3486"/>
        </pc:sldMkLst>
        <pc:spChg chg="add mod">
          <ac:chgData name="Alexis Kinzelin" userId="e9f19f77-3c43-45b4-aa40-e880244cb77c" providerId="ADAL" clId="{6FBAEA7B-492C-4A94-BCAB-9DB737CA705B}" dt="2022-08-31T12:12:18.732" v="11942" actId="14100"/>
          <ac:spMkLst>
            <pc:docMk/>
            <pc:sldMk cId="1545831673" sldId="3486"/>
            <ac:spMk id="2" creationId="{CE3D4167-6514-24AB-0B11-078317C260C4}"/>
          </ac:spMkLst>
        </pc:spChg>
        <pc:spChg chg="add mod">
          <ac:chgData name="Alexis Kinzelin" userId="e9f19f77-3c43-45b4-aa40-e880244cb77c" providerId="ADAL" clId="{6FBAEA7B-492C-4A94-BCAB-9DB737CA705B}" dt="2022-08-31T12:19:11.240" v="12358" actId="1076"/>
          <ac:spMkLst>
            <pc:docMk/>
            <pc:sldMk cId="1545831673" sldId="3486"/>
            <ac:spMk id="3" creationId="{7C7787AA-5C7E-C43E-EC25-09E1F55A2F70}"/>
          </ac:spMkLst>
        </pc:spChg>
        <pc:spChg chg="mod">
          <ac:chgData name="Alexis Kinzelin" userId="e9f19f77-3c43-45b4-aa40-e880244cb77c" providerId="ADAL" clId="{6FBAEA7B-492C-4A94-BCAB-9DB737CA705B}" dt="2022-08-31T12:08:34.474" v="11531" actId="1035"/>
          <ac:spMkLst>
            <pc:docMk/>
            <pc:sldMk cId="1545831673" sldId="3486"/>
            <ac:spMk id="10" creationId="{B8C4CE75-5C01-A5B2-9EC8-26243036EFFE}"/>
          </ac:spMkLst>
        </pc:spChg>
        <pc:spChg chg="mod">
          <ac:chgData name="Alexis Kinzelin" userId="e9f19f77-3c43-45b4-aa40-e880244cb77c" providerId="ADAL" clId="{6FBAEA7B-492C-4A94-BCAB-9DB737CA705B}" dt="2022-08-31T11:56:39.991" v="11496" actId="14100"/>
          <ac:spMkLst>
            <pc:docMk/>
            <pc:sldMk cId="1545831673" sldId="3486"/>
            <ac:spMk id="15" creationId="{F7C7C418-FB94-B1BF-B3A6-0575474035C5}"/>
          </ac:spMkLst>
        </pc:spChg>
        <pc:spChg chg="mod">
          <ac:chgData name="Alexis Kinzelin" userId="e9f19f77-3c43-45b4-aa40-e880244cb77c" providerId="ADAL" clId="{6FBAEA7B-492C-4A94-BCAB-9DB737CA705B}" dt="2022-08-31T12:08:43.160" v="11533" actId="14100"/>
          <ac:spMkLst>
            <pc:docMk/>
            <pc:sldMk cId="1545831673" sldId="3486"/>
            <ac:spMk id="30" creationId="{BF4100EA-6748-4EC1-004A-8BEFB862123E}"/>
          </ac:spMkLst>
        </pc:spChg>
        <pc:spChg chg="mod">
          <ac:chgData name="Alexis Kinzelin" userId="e9f19f77-3c43-45b4-aa40-e880244cb77c" providerId="ADAL" clId="{6FBAEA7B-492C-4A94-BCAB-9DB737CA705B}" dt="2022-08-31T12:10:14.357" v="11673" actId="20577"/>
          <ac:spMkLst>
            <pc:docMk/>
            <pc:sldMk cId="1545831673" sldId="3486"/>
            <ac:spMk id="32" creationId="{E468C70C-C705-A53F-0311-0F07C244EAA5}"/>
          </ac:spMkLst>
        </pc:spChg>
        <pc:spChg chg="mod">
          <ac:chgData name="Alexis Kinzelin" userId="e9f19f77-3c43-45b4-aa40-e880244cb77c" providerId="ADAL" clId="{6FBAEA7B-492C-4A94-BCAB-9DB737CA705B}" dt="2022-08-31T12:10:25.799" v="11675" actId="14100"/>
          <ac:spMkLst>
            <pc:docMk/>
            <pc:sldMk cId="1545831673" sldId="3486"/>
            <ac:spMk id="35" creationId="{EAC3AB82-3D0F-656D-8EBF-4033A085C532}"/>
          </ac:spMkLst>
        </pc:spChg>
        <pc:spChg chg="mod">
          <ac:chgData name="Alexis Kinzelin" userId="e9f19f77-3c43-45b4-aa40-e880244cb77c" providerId="ADAL" clId="{6FBAEA7B-492C-4A94-BCAB-9DB737CA705B}" dt="2022-08-31T12:18:59.307" v="12349" actId="20577"/>
          <ac:spMkLst>
            <pc:docMk/>
            <pc:sldMk cId="1545831673" sldId="3486"/>
            <ac:spMk id="36" creationId="{8A63E1E4-8896-A609-0EA1-00517A05BF9B}"/>
          </ac:spMkLst>
        </pc:spChg>
        <pc:spChg chg="del mod">
          <ac:chgData name="Alexis Kinzelin" userId="e9f19f77-3c43-45b4-aa40-e880244cb77c" providerId="ADAL" clId="{6FBAEA7B-492C-4A94-BCAB-9DB737CA705B}" dt="2022-08-31T12:13:00.731" v="12062" actId="478"/>
          <ac:spMkLst>
            <pc:docMk/>
            <pc:sldMk cId="1545831673" sldId="3486"/>
            <ac:spMk id="37" creationId="{3B2448B4-60DB-EB2C-0558-BE01D7FC0C33}"/>
          </ac:spMkLst>
        </pc:spChg>
        <pc:spChg chg="del">
          <ac:chgData name="Alexis Kinzelin" userId="e9f19f77-3c43-45b4-aa40-e880244cb77c" providerId="ADAL" clId="{6FBAEA7B-492C-4A94-BCAB-9DB737CA705B}" dt="2022-08-31T12:13:08.523" v="12065" actId="478"/>
          <ac:spMkLst>
            <pc:docMk/>
            <pc:sldMk cId="1545831673" sldId="3486"/>
            <ac:spMk id="38" creationId="{D27DAFD1-E97F-B11A-8706-4CCAD26EC845}"/>
          </ac:spMkLst>
        </pc:spChg>
        <pc:spChg chg="mod">
          <ac:chgData name="Alexis Kinzelin" userId="e9f19f77-3c43-45b4-aa40-e880244cb77c" providerId="ADAL" clId="{6FBAEA7B-492C-4A94-BCAB-9DB737CA705B}" dt="2022-08-31T12:13:06.061" v="12064" actId="14100"/>
          <ac:spMkLst>
            <pc:docMk/>
            <pc:sldMk cId="1545831673" sldId="3486"/>
            <ac:spMk id="39" creationId="{B877CD50-8873-7AF2-6F3A-927A85ACA329}"/>
          </ac:spMkLst>
        </pc:spChg>
        <pc:spChg chg="mod">
          <ac:chgData name="Alexis Kinzelin" userId="e9f19f77-3c43-45b4-aa40-e880244cb77c" providerId="ADAL" clId="{6FBAEA7B-492C-4A94-BCAB-9DB737CA705B}" dt="2022-08-31T12:19:01.863" v="12353" actId="20577"/>
          <ac:spMkLst>
            <pc:docMk/>
            <pc:sldMk cId="1545831673" sldId="3486"/>
            <ac:spMk id="40" creationId="{B4E1726F-9BD7-BCA4-FE41-5942F01326A5}"/>
          </ac:spMkLst>
        </pc:spChg>
      </pc:sldChg>
      <pc:sldChg chg="add del setBg">
        <pc:chgData name="Alexis Kinzelin" userId="e9f19f77-3c43-45b4-aa40-e880244cb77c" providerId="ADAL" clId="{6FBAEA7B-492C-4A94-BCAB-9DB737CA705B}" dt="2022-08-31T10:45:33.281" v="11365"/>
        <pc:sldMkLst>
          <pc:docMk/>
          <pc:sldMk cId="2788264025" sldId="3486"/>
        </pc:sldMkLst>
      </pc:sldChg>
      <pc:sldChg chg="add del">
        <pc:chgData name="Alexis Kinzelin" userId="e9f19f77-3c43-45b4-aa40-e880244cb77c" providerId="ADAL" clId="{6FBAEA7B-492C-4A94-BCAB-9DB737CA705B}" dt="2022-08-31T09:57:43.755" v="9613" actId="47"/>
        <pc:sldMkLst>
          <pc:docMk/>
          <pc:sldMk cId="4120111221" sldId="3486"/>
        </pc:sldMkLst>
      </pc:sldChg>
    </pc:docChg>
  </pc:docChgLst>
  <pc:docChgLst>
    <pc:chgData name="Bob German" userId="19671429-1359-457f-bfc1-1be1ee65d4d9" providerId="ADAL" clId="{CBBE38E1-E863-4A0A-B55E-F792A7D8A7F6}"/>
    <pc:docChg chg="undo custSel addSld delSld addSection delSection modSection">
      <pc:chgData name="Bob German" userId="19671429-1359-457f-bfc1-1be1ee65d4d9" providerId="ADAL" clId="{CBBE38E1-E863-4A0A-B55E-F792A7D8A7F6}" dt="2022-09-14T22:12:18.662" v="16" actId="18676"/>
      <pc:docMkLst>
        <pc:docMk/>
      </pc:docMkLst>
      <pc:sldChg chg="del">
        <pc:chgData name="Bob German" userId="19671429-1359-457f-bfc1-1be1ee65d4d9" providerId="ADAL" clId="{CBBE38E1-E863-4A0A-B55E-F792A7D8A7F6}" dt="2022-09-14T22:11:25.818" v="2" actId="18676"/>
        <pc:sldMkLst>
          <pc:docMk/>
          <pc:sldMk cId="0" sldId="256"/>
        </pc:sldMkLst>
      </pc:sldChg>
      <pc:sldChg chg="del">
        <pc:chgData name="Bob German" userId="19671429-1359-457f-bfc1-1be1ee65d4d9" providerId="ADAL" clId="{CBBE38E1-E863-4A0A-B55E-F792A7D8A7F6}" dt="2022-09-14T22:12:18.662" v="16" actId="18676"/>
        <pc:sldMkLst>
          <pc:docMk/>
          <pc:sldMk cId="0" sldId="257"/>
        </pc:sldMkLst>
      </pc:sldChg>
      <pc:sldChg chg="del">
        <pc:chgData name="Bob German" userId="19671429-1359-457f-bfc1-1be1ee65d4d9" providerId="ADAL" clId="{CBBE38E1-E863-4A0A-B55E-F792A7D8A7F6}" dt="2022-09-14T22:11:23.440" v="1" actId="18676"/>
        <pc:sldMkLst>
          <pc:docMk/>
          <pc:sldMk cId="0" sldId="258"/>
        </pc:sldMkLst>
      </pc:sldChg>
      <pc:sldChg chg="del">
        <pc:chgData name="Bob German" userId="19671429-1359-457f-bfc1-1be1ee65d4d9" providerId="ADAL" clId="{CBBE38E1-E863-4A0A-B55E-F792A7D8A7F6}" dt="2022-09-14T22:12:13.463" v="14" actId="18676"/>
        <pc:sldMkLst>
          <pc:docMk/>
          <pc:sldMk cId="0" sldId="259"/>
        </pc:sldMkLst>
      </pc:sldChg>
      <pc:sldChg chg="del">
        <pc:chgData name="Bob German" userId="19671429-1359-457f-bfc1-1be1ee65d4d9" providerId="ADAL" clId="{CBBE38E1-E863-4A0A-B55E-F792A7D8A7F6}" dt="2022-09-14T22:12:13.463" v="14" actId="18676"/>
        <pc:sldMkLst>
          <pc:docMk/>
          <pc:sldMk cId="0" sldId="260"/>
        </pc:sldMkLst>
      </pc:sldChg>
      <pc:sldChg chg="del">
        <pc:chgData name="Bob German" userId="19671429-1359-457f-bfc1-1be1ee65d4d9" providerId="ADAL" clId="{CBBE38E1-E863-4A0A-B55E-F792A7D8A7F6}" dt="2022-09-14T22:12:18.662" v="16" actId="18676"/>
        <pc:sldMkLst>
          <pc:docMk/>
          <pc:sldMk cId="0" sldId="261"/>
        </pc:sldMkLst>
      </pc:sldChg>
      <pc:sldChg chg="del">
        <pc:chgData name="Bob German" userId="19671429-1359-457f-bfc1-1be1ee65d4d9" providerId="ADAL" clId="{CBBE38E1-E863-4A0A-B55E-F792A7D8A7F6}" dt="2022-09-14T22:11:21.093" v="0" actId="18676"/>
        <pc:sldMkLst>
          <pc:docMk/>
          <pc:sldMk cId="1765580783" sldId="263"/>
        </pc:sldMkLst>
      </pc:sldChg>
      <pc:sldChg chg="del">
        <pc:chgData name="Bob German" userId="19671429-1359-457f-bfc1-1be1ee65d4d9" providerId="ADAL" clId="{CBBE38E1-E863-4A0A-B55E-F792A7D8A7F6}" dt="2022-09-14T22:12:13.463" v="14" actId="18676"/>
        <pc:sldMkLst>
          <pc:docMk/>
          <pc:sldMk cId="0" sldId="264"/>
        </pc:sldMkLst>
      </pc:sldChg>
      <pc:sldChg chg="del">
        <pc:chgData name="Bob German" userId="19671429-1359-457f-bfc1-1be1ee65d4d9" providerId="ADAL" clId="{CBBE38E1-E863-4A0A-B55E-F792A7D8A7F6}" dt="2022-09-14T22:11:33.898" v="4" actId="18676"/>
        <pc:sldMkLst>
          <pc:docMk/>
          <pc:sldMk cId="2322412555" sldId="276"/>
        </pc:sldMkLst>
      </pc:sldChg>
      <pc:sldChg chg="del">
        <pc:chgData name="Bob German" userId="19671429-1359-457f-bfc1-1be1ee65d4d9" providerId="ADAL" clId="{CBBE38E1-E863-4A0A-B55E-F792A7D8A7F6}" dt="2022-09-14T22:11:28.368" v="3" actId="18676"/>
        <pc:sldMkLst>
          <pc:docMk/>
          <pc:sldMk cId="2421501171" sldId="3384"/>
        </pc:sldMkLst>
      </pc:sldChg>
      <pc:sldChg chg="add del">
        <pc:chgData name="Bob German" userId="19671429-1359-457f-bfc1-1be1ee65d4d9" providerId="ADAL" clId="{CBBE38E1-E863-4A0A-B55E-F792A7D8A7F6}" dt="2022-09-14T22:11:46.593" v="7" actId="18676"/>
        <pc:sldMkLst>
          <pc:docMk/>
          <pc:sldMk cId="240190297" sldId="3386"/>
        </pc:sldMkLst>
      </pc:sldChg>
      <pc:sldChg chg="add del">
        <pc:chgData name="Bob German" userId="19671429-1359-457f-bfc1-1be1ee65d4d9" providerId="ADAL" clId="{CBBE38E1-E863-4A0A-B55E-F792A7D8A7F6}" dt="2022-09-14T22:11:46.593" v="7" actId="18676"/>
        <pc:sldMkLst>
          <pc:docMk/>
          <pc:sldMk cId="3405751858" sldId="3387"/>
        </pc:sldMkLst>
      </pc:sldChg>
      <pc:sldChg chg="del">
        <pc:chgData name="Bob German" userId="19671429-1359-457f-bfc1-1be1ee65d4d9" providerId="ADAL" clId="{CBBE38E1-E863-4A0A-B55E-F792A7D8A7F6}" dt="2022-09-14T22:11:33.898" v="4" actId="18676"/>
        <pc:sldMkLst>
          <pc:docMk/>
          <pc:sldMk cId="2372528234" sldId="3388"/>
        </pc:sldMkLst>
      </pc:sldChg>
      <pc:sldChg chg="add del">
        <pc:chgData name="Bob German" userId="19671429-1359-457f-bfc1-1be1ee65d4d9" providerId="ADAL" clId="{CBBE38E1-E863-4A0A-B55E-F792A7D8A7F6}" dt="2022-09-14T22:11:46.593" v="7" actId="18676"/>
        <pc:sldMkLst>
          <pc:docMk/>
          <pc:sldMk cId="3517868032" sldId="3389"/>
        </pc:sldMkLst>
      </pc:sldChg>
      <pc:sldChg chg="add del">
        <pc:chgData name="Bob German" userId="19671429-1359-457f-bfc1-1be1ee65d4d9" providerId="ADAL" clId="{CBBE38E1-E863-4A0A-B55E-F792A7D8A7F6}" dt="2022-09-14T22:11:46.593" v="7" actId="18676"/>
        <pc:sldMkLst>
          <pc:docMk/>
          <pc:sldMk cId="4123378245" sldId="3390"/>
        </pc:sldMkLst>
      </pc:sldChg>
      <pc:sldChg chg="del">
        <pc:chgData name="Bob German" userId="19671429-1359-457f-bfc1-1be1ee65d4d9" providerId="ADAL" clId="{CBBE38E1-E863-4A0A-B55E-F792A7D8A7F6}" dt="2022-09-14T22:11:25.818" v="2" actId="18676"/>
        <pc:sldMkLst>
          <pc:docMk/>
          <pc:sldMk cId="3124375733" sldId="3392"/>
        </pc:sldMkLst>
      </pc:sldChg>
      <pc:sldChg chg="del">
        <pc:chgData name="Bob German" userId="19671429-1359-457f-bfc1-1be1ee65d4d9" providerId="ADAL" clId="{CBBE38E1-E863-4A0A-B55E-F792A7D8A7F6}" dt="2022-09-14T22:11:25.818" v="2" actId="18676"/>
        <pc:sldMkLst>
          <pc:docMk/>
          <pc:sldMk cId="2676614554" sldId="3393"/>
        </pc:sldMkLst>
      </pc:sldChg>
      <pc:sldChg chg="del">
        <pc:chgData name="Bob German" userId="19671429-1359-457f-bfc1-1be1ee65d4d9" providerId="ADAL" clId="{CBBE38E1-E863-4A0A-B55E-F792A7D8A7F6}" dt="2022-09-14T22:11:25.818" v="2" actId="18676"/>
        <pc:sldMkLst>
          <pc:docMk/>
          <pc:sldMk cId="3050520187" sldId="3394"/>
        </pc:sldMkLst>
      </pc:sldChg>
      <pc:sldChg chg="del">
        <pc:chgData name="Bob German" userId="19671429-1359-457f-bfc1-1be1ee65d4d9" providerId="ADAL" clId="{CBBE38E1-E863-4A0A-B55E-F792A7D8A7F6}" dt="2022-09-14T22:11:25.818" v="2" actId="18676"/>
        <pc:sldMkLst>
          <pc:docMk/>
          <pc:sldMk cId="2397107811" sldId="3395"/>
        </pc:sldMkLst>
      </pc:sldChg>
      <pc:sldChg chg="del">
        <pc:chgData name="Bob German" userId="19671429-1359-457f-bfc1-1be1ee65d4d9" providerId="ADAL" clId="{CBBE38E1-E863-4A0A-B55E-F792A7D8A7F6}" dt="2022-09-14T22:11:25.818" v="2" actId="18676"/>
        <pc:sldMkLst>
          <pc:docMk/>
          <pc:sldMk cId="1843946855" sldId="3396"/>
        </pc:sldMkLst>
      </pc:sldChg>
      <pc:sldChg chg="del">
        <pc:chgData name="Bob German" userId="19671429-1359-457f-bfc1-1be1ee65d4d9" providerId="ADAL" clId="{CBBE38E1-E863-4A0A-B55E-F792A7D8A7F6}" dt="2022-09-14T22:11:28.368" v="3" actId="18676"/>
        <pc:sldMkLst>
          <pc:docMk/>
          <pc:sldMk cId="2202718686" sldId="3397"/>
        </pc:sldMkLst>
      </pc:sldChg>
      <pc:sldChg chg="del">
        <pc:chgData name="Bob German" userId="19671429-1359-457f-bfc1-1be1ee65d4d9" providerId="ADAL" clId="{CBBE38E1-E863-4A0A-B55E-F792A7D8A7F6}" dt="2022-09-14T22:11:28.368" v="3" actId="18676"/>
        <pc:sldMkLst>
          <pc:docMk/>
          <pc:sldMk cId="1582536659" sldId="3398"/>
        </pc:sldMkLst>
      </pc:sldChg>
      <pc:sldChg chg="del">
        <pc:chgData name="Bob German" userId="19671429-1359-457f-bfc1-1be1ee65d4d9" providerId="ADAL" clId="{CBBE38E1-E863-4A0A-B55E-F792A7D8A7F6}" dt="2022-09-14T22:11:28.368" v="3" actId="18676"/>
        <pc:sldMkLst>
          <pc:docMk/>
          <pc:sldMk cId="1714417807" sldId="3399"/>
        </pc:sldMkLst>
      </pc:sldChg>
      <pc:sldChg chg="del">
        <pc:chgData name="Bob German" userId="19671429-1359-457f-bfc1-1be1ee65d4d9" providerId="ADAL" clId="{CBBE38E1-E863-4A0A-B55E-F792A7D8A7F6}" dt="2022-09-14T22:11:28.368" v="3" actId="18676"/>
        <pc:sldMkLst>
          <pc:docMk/>
          <pc:sldMk cId="4201735755" sldId="3400"/>
        </pc:sldMkLst>
      </pc:sldChg>
      <pc:sldChg chg="del">
        <pc:chgData name="Bob German" userId="19671429-1359-457f-bfc1-1be1ee65d4d9" providerId="ADAL" clId="{CBBE38E1-E863-4A0A-B55E-F792A7D8A7F6}" dt="2022-09-14T22:11:33.898" v="4" actId="18676"/>
        <pc:sldMkLst>
          <pc:docMk/>
          <pc:sldMk cId="797180863" sldId="3401"/>
        </pc:sldMkLst>
      </pc:sldChg>
      <pc:sldChg chg="del">
        <pc:chgData name="Bob German" userId="19671429-1359-457f-bfc1-1be1ee65d4d9" providerId="ADAL" clId="{CBBE38E1-E863-4A0A-B55E-F792A7D8A7F6}" dt="2022-09-14T22:12:18.662" v="16" actId="18676"/>
        <pc:sldMkLst>
          <pc:docMk/>
          <pc:sldMk cId="186397203" sldId="3405"/>
        </pc:sldMkLst>
      </pc:sldChg>
      <pc:sldChg chg="del">
        <pc:chgData name="Bob German" userId="19671429-1359-457f-bfc1-1be1ee65d4d9" providerId="ADAL" clId="{CBBE38E1-E863-4A0A-B55E-F792A7D8A7F6}" dt="2022-09-14T22:12:18.662" v="16" actId="18676"/>
        <pc:sldMkLst>
          <pc:docMk/>
          <pc:sldMk cId="3837538076" sldId="3417"/>
        </pc:sldMkLst>
      </pc:sldChg>
      <pc:sldChg chg="del">
        <pc:chgData name="Bob German" userId="19671429-1359-457f-bfc1-1be1ee65d4d9" providerId="ADAL" clId="{CBBE38E1-E863-4A0A-B55E-F792A7D8A7F6}" dt="2022-09-14T22:11:21.093" v="0" actId="18676"/>
        <pc:sldMkLst>
          <pc:docMk/>
          <pc:sldMk cId="1523566410" sldId="3420"/>
        </pc:sldMkLst>
      </pc:sldChg>
      <pc:sldChg chg="del">
        <pc:chgData name="Bob German" userId="19671429-1359-457f-bfc1-1be1ee65d4d9" providerId="ADAL" clId="{CBBE38E1-E863-4A0A-B55E-F792A7D8A7F6}" dt="2022-09-14T22:11:21.093" v="0" actId="18676"/>
        <pc:sldMkLst>
          <pc:docMk/>
          <pc:sldMk cId="1267400612" sldId="3421"/>
        </pc:sldMkLst>
      </pc:sldChg>
      <pc:sldChg chg="del">
        <pc:chgData name="Bob German" userId="19671429-1359-457f-bfc1-1be1ee65d4d9" providerId="ADAL" clId="{CBBE38E1-E863-4A0A-B55E-F792A7D8A7F6}" dt="2022-09-14T22:11:21.093" v="0" actId="18676"/>
        <pc:sldMkLst>
          <pc:docMk/>
          <pc:sldMk cId="1789468204" sldId="3422"/>
        </pc:sldMkLst>
      </pc:sldChg>
      <pc:sldChg chg="del">
        <pc:chgData name="Bob German" userId="19671429-1359-457f-bfc1-1be1ee65d4d9" providerId="ADAL" clId="{CBBE38E1-E863-4A0A-B55E-F792A7D8A7F6}" dt="2022-09-14T22:11:25.818" v="2" actId="18676"/>
        <pc:sldMkLst>
          <pc:docMk/>
          <pc:sldMk cId="3694679882" sldId="3425"/>
        </pc:sldMkLst>
      </pc:sldChg>
      <pc:sldChg chg="del">
        <pc:chgData name="Bob German" userId="19671429-1359-457f-bfc1-1be1ee65d4d9" providerId="ADAL" clId="{CBBE38E1-E863-4A0A-B55E-F792A7D8A7F6}" dt="2022-09-14T22:11:21.093" v="0" actId="18676"/>
        <pc:sldMkLst>
          <pc:docMk/>
          <pc:sldMk cId="1421812549" sldId="3427"/>
        </pc:sldMkLst>
      </pc:sldChg>
      <pc:sldChg chg="del">
        <pc:chgData name="Bob German" userId="19671429-1359-457f-bfc1-1be1ee65d4d9" providerId="ADAL" clId="{CBBE38E1-E863-4A0A-B55E-F792A7D8A7F6}" dt="2022-09-14T22:11:28.368" v="3" actId="18676"/>
        <pc:sldMkLst>
          <pc:docMk/>
          <pc:sldMk cId="135292076" sldId="3432"/>
        </pc:sldMkLst>
      </pc:sldChg>
      <pc:sldChg chg="del">
        <pc:chgData name="Bob German" userId="19671429-1359-457f-bfc1-1be1ee65d4d9" providerId="ADAL" clId="{CBBE38E1-E863-4A0A-B55E-F792A7D8A7F6}" dt="2022-09-14T22:11:40.969" v="5" actId="18676"/>
        <pc:sldMkLst>
          <pc:docMk/>
          <pc:sldMk cId="2052492622" sldId="3435"/>
        </pc:sldMkLst>
      </pc:sldChg>
      <pc:sldChg chg="add del">
        <pc:chgData name="Bob German" userId="19671429-1359-457f-bfc1-1be1ee65d4d9" providerId="ADAL" clId="{CBBE38E1-E863-4A0A-B55E-F792A7D8A7F6}" dt="2022-09-14T22:11:46.593" v="7" actId="18676"/>
        <pc:sldMkLst>
          <pc:docMk/>
          <pc:sldMk cId="1499675187" sldId="3436"/>
        </pc:sldMkLst>
      </pc:sldChg>
      <pc:sldChg chg="del">
        <pc:chgData name="Bob German" userId="19671429-1359-457f-bfc1-1be1ee65d4d9" providerId="ADAL" clId="{CBBE38E1-E863-4A0A-B55E-F792A7D8A7F6}" dt="2022-09-14T22:11:25.818" v="2" actId="18676"/>
        <pc:sldMkLst>
          <pc:docMk/>
          <pc:sldMk cId="204005903" sldId="3438"/>
        </pc:sldMkLst>
      </pc:sldChg>
      <pc:sldChg chg="del">
        <pc:chgData name="Bob German" userId="19671429-1359-457f-bfc1-1be1ee65d4d9" providerId="ADAL" clId="{CBBE38E1-E863-4A0A-B55E-F792A7D8A7F6}" dt="2022-09-14T22:11:28.368" v="3" actId="18676"/>
        <pc:sldMkLst>
          <pc:docMk/>
          <pc:sldMk cId="2521338931" sldId="3439"/>
        </pc:sldMkLst>
      </pc:sldChg>
      <pc:sldChg chg="del">
        <pc:chgData name="Bob German" userId="19671429-1359-457f-bfc1-1be1ee65d4d9" providerId="ADAL" clId="{CBBE38E1-E863-4A0A-B55E-F792A7D8A7F6}" dt="2022-09-14T22:11:33.898" v="4" actId="18676"/>
        <pc:sldMkLst>
          <pc:docMk/>
          <pc:sldMk cId="2421853279" sldId="3440"/>
        </pc:sldMkLst>
      </pc:sldChg>
      <pc:sldChg chg="del">
        <pc:chgData name="Bob German" userId="19671429-1359-457f-bfc1-1be1ee65d4d9" providerId="ADAL" clId="{CBBE38E1-E863-4A0A-B55E-F792A7D8A7F6}" dt="2022-09-14T22:11:40.969" v="5" actId="18676"/>
        <pc:sldMkLst>
          <pc:docMk/>
          <pc:sldMk cId="3562976106" sldId="3441"/>
        </pc:sldMkLst>
      </pc:sldChg>
      <pc:sldChg chg="add del">
        <pc:chgData name="Bob German" userId="19671429-1359-457f-bfc1-1be1ee65d4d9" providerId="ADAL" clId="{CBBE38E1-E863-4A0A-B55E-F792A7D8A7F6}" dt="2022-09-14T22:11:46.593" v="7" actId="18676"/>
        <pc:sldMkLst>
          <pc:docMk/>
          <pc:sldMk cId="1057803387" sldId="3442"/>
        </pc:sldMkLst>
      </pc:sldChg>
      <pc:sldChg chg="del">
        <pc:chgData name="Bob German" userId="19671429-1359-457f-bfc1-1be1ee65d4d9" providerId="ADAL" clId="{CBBE38E1-E863-4A0A-B55E-F792A7D8A7F6}" dt="2022-09-14T22:11:52.354" v="8" actId="18676"/>
        <pc:sldMkLst>
          <pc:docMk/>
          <pc:sldMk cId="1476996580" sldId="3443"/>
        </pc:sldMkLst>
      </pc:sldChg>
      <pc:sldChg chg="del">
        <pc:chgData name="Bob German" userId="19671429-1359-457f-bfc1-1be1ee65d4d9" providerId="ADAL" clId="{CBBE38E1-E863-4A0A-B55E-F792A7D8A7F6}" dt="2022-09-14T22:11:52.354" v="8" actId="18676"/>
        <pc:sldMkLst>
          <pc:docMk/>
          <pc:sldMk cId="1381434521" sldId="3444"/>
        </pc:sldMkLst>
      </pc:sldChg>
      <pc:sldChg chg="del">
        <pc:chgData name="Bob German" userId="19671429-1359-457f-bfc1-1be1ee65d4d9" providerId="ADAL" clId="{CBBE38E1-E863-4A0A-B55E-F792A7D8A7F6}" dt="2022-09-14T22:11:55.401" v="9" actId="18676"/>
        <pc:sldMkLst>
          <pc:docMk/>
          <pc:sldMk cId="1689541698" sldId="3445"/>
        </pc:sldMkLst>
      </pc:sldChg>
      <pc:sldChg chg="del">
        <pc:chgData name="Bob German" userId="19671429-1359-457f-bfc1-1be1ee65d4d9" providerId="ADAL" clId="{CBBE38E1-E863-4A0A-B55E-F792A7D8A7F6}" dt="2022-09-14T22:12:05.836" v="13" actId="18676"/>
        <pc:sldMkLst>
          <pc:docMk/>
          <pc:sldMk cId="4043227365" sldId="3446"/>
        </pc:sldMkLst>
      </pc:sldChg>
      <pc:sldChg chg="del">
        <pc:chgData name="Bob German" userId="19671429-1359-457f-bfc1-1be1ee65d4d9" providerId="ADAL" clId="{CBBE38E1-E863-4A0A-B55E-F792A7D8A7F6}" dt="2022-09-14T22:12:13.463" v="14" actId="18676"/>
        <pc:sldMkLst>
          <pc:docMk/>
          <pc:sldMk cId="2070449981" sldId="3447"/>
        </pc:sldMkLst>
      </pc:sldChg>
      <pc:sldChg chg="del">
        <pc:chgData name="Bob German" userId="19671429-1359-457f-bfc1-1be1ee65d4d9" providerId="ADAL" clId="{CBBE38E1-E863-4A0A-B55E-F792A7D8A7F6}" dt="2022-09-14T22:12:13.463" v="14" actId="18676"/>
        <pc:sldMkLst>
          <pc:docMk/>
          <pc:sldMk cId="3594400662" sldId="3448"/>
        </pc:sldMkLst>
      </pc:sldChg>
      <pc:sldChg chg="del">
        <pc:chgData name="Bob German" userId="19671429-1359-457f-bfc1-1be1ee65d4d9" providerId="ADAL" clId="{CBBE38E1-E863-4A0A-B55E-F792A7D8A7F6}" dt="2022-09-14T22:12:16" v="15" actId="18676"/>
        <pc:sldMkLst>
          <pc:docMk/>
          <pc:sldMk cId="281785456" sldId="3449"/>
        </pc:sldMkLst>
      </pc:sldChg>
      <pc:sldChg chg="del">
        <pc:chgData name="Bob German" userId="19671429-1359-457f-bfc1-1be1ee65d4d9" providerId="ADAL" clId="{CBBE38E1-E863-4A0A-B55E-F792A7D8A7F6}" dt="2022-09-14T22:11:52.354" v="8" actId="18676"/>
        <pc:sldMkLst>
          <pc:docMk/>
          <pc:sldMk cId="554901135" sldId="3450"/>
        </pc:sldMkLst>
      </pc:sldChg>
      <pc:sldChg chg="del">
        <pc:chgData name="Bob German" userId="19671429-1359-457f-bfc1-1be1ee65d4d9" providerId="ADAL" clId="{CBBE38E1-E863-4A0A-B55E-F792A7D8A7F6}" dt="2022-09-14T22:11:25.818" v="2" actId="18676"/>
        <pc:sldMkLst>
          <pc:docMk/>
          <pc:sldMk cId="1065247564" sldId="3454"/>
        </pc:sldMkLst>
      </pc:sldChg>
      <pc:sldChg chg="del">
        <pc:chgData name="Bob German" userId="19671429-1359-457f-bfc1-1be1ee65d4d9" providerId="ADAL" clId="{CBBE38E1-E863-4A0A-B55E-F792A7D8A7F6}" dt="2022-09-14T22:11:25.818" v="2" actId="18676"/>
        <pc:sldMkLst>
          <pc:docMk/>
          <pc:sldMk cId="413338744" sldId="3457"/>
        </pc:sldMkLst>
      </pc:sldChg>
      <pc:sldChg chg="del">
        <pc:chgData name="Bob German" userId="19671429-1359-457f-bfc1-1be1ee65d4d9" providerId="ADAL" clId="{CBBE38E1-E863-4A0A-B55E-F792A7D8A7F6}" dt="2022-09-14T22:11:25.818" v="2" actId="18676"/>
        <pc:sldMkLst>
          <pc:docMk/>
          <pc:sldMk cId="3406873373" sldId="3458"/>
        </pc:sldMkLst>
      </pc:sldChg>
      <pc:sldChg chg="del">
        <pc:chgData name="Bob German" userId="19671429-1359-457f-bfc1-1be1ee65d4d9" providerId="ADAL" clId="{CBBE38E1-E863-4A0A-B55E-F792A7D8A7F6}" dt="2022-09-14T22:11:25.818" v="2" actId="18676"/>
        <pc:sldMkLst>
          <pc:docMk/>
          <pc:sldMk cId="1158102162" sldId="3459"/>
        </pc:sldMkLst>
      </pc:sldChg>
      <pc:sldChg chg="del">
        <pc:chgData name="Bob German" userId="19671429-1359-457f-bfc1-1be1ee65d4d9" providerId="ADAL" clId="{CBBE38E1-E863-4A0A-B55E-F792A7D8A7F6}" dt="2022-09-14T22:11:23.440" v="1" actId="18676"/>
        <pc:sldMkLst>
          <pc:docMk/>
          <pc:sldMk cId="4170299538" sldId="3460"/>
        </pc:sldMkLst>
      </pc:sldChg>
      <pc:sldChg chg="del">
        <pc:chgData name="Bob German" userId="19671429-1359-457f-bfc1-1be1ee65d4d9" providerId="ADAL" clId="{CBBE38E1-E863-4A0A-B55E-F792A7D8A7F6}" dt="2022-09-14T22:11:28.368" v="3" actId="18676"/>
        <pc:sldMkLst>
          <pc:docMk/>
          <pc:sldMk cId="194307646" sldId="3461"/>
        </pc:sldMkLst>
      </pc:sldChg>
      <pc:sldChg chg="del">
        <pc:chgData name="Bob German" userId="19671429-1359-457f-bfc1-1be1ee65d4d9" providerId="ADAL" clId="{CBBE38E1-E863-4A0A-B55E-F792A7D8A7F6}" dt="2022-09-14T22:11:28.368" v="3" actId="18676"/>
        <pc:sldMkLst>
          <pc:docMk/>
          <pc:sldMk cId="831060786" sldId="3462"/>
        </pc:sldMkLst>
      </pc:sldChg>
      <pc:sldChg chg="del">
        <pc:chgData name="Bob German" userId="19671429-1359-457f-bfc1-1be1ee65d4d9" providerId="ADAL" clId="{CBBE38E1-E863-4A0A-B55E-F792A7D8A7F6}" dt="2022-09-14T22:11:28.368" v="3" actId="18676"/>
        <pc:sldMkLst>
          <pc:docMk/>
          <pc:sldMk cId="3842490257" sldId="3463"/>
        </pc:sldMkLst>
      </pc:sldChg>
      <pc:sldChg chg="del">
        <pc:chgData name="Bob German" userId="19671429-1359-457f-bfc1-1be1ee65d4d9" providerId="ADAL" clId="{CBBE38E1-E863-4A0A-B55E-F792A7D8A7F6}" dt="2022-09-14T22:11:28.368" v="3" actId="18676"/>
        <pc:sldMkLst>
          <pc:docMk/>
          <pc:sldMk cId="3269524823" sldId="3464"/>
        </pc:sldMkLst>
      </pc:sldChg>
      <pc:sldChg chg="del">
        <pc:chgData name="Bob German" userId="19671429-1359-457f-bfc1-1be1ee65d4d9" providerId="ADAL" clId="{CBBE38E1-E863-4A0A-B55E-F792A7D8A7F6}" dt="2022-09-14T22:11:33.898" v="4" actId="18676"/>
        <pc:sldMkLst>
          <pc:docMk/>
          <pc:sldMk cId="773264773" sldId="3465"/>
        </pc:sldMkLst>
      </pc:sldChg>
      <pc:sldChg chg="del">
        <pc:chgData name="Bob German" userId="19671429-1359-457f-bfc1-1be1ee65d4d9" providerId="ADAL" clId="{CBBE38E1-E863-4A0A-B55E-F792A7D8A7F6}" dt="2022-09-14T22:11:40.969" v="5" actId="18676"/>
        <pc:sldMkLst>
          <pc:docMk/>
          <pc:sldMk cId="405401018" sldId="3466"/>
        </pc:sldMkLst>
      </pc:sldChg>
      <pc:sldChg chg="del">
        <pc:chgData name="Bob German" userId="19671429-1359-457f-bfc1-1be1ee65d4d9" providerId="ADAL" clId="{CBBE38E1-E863-4A0A-B55E-F792A7D8A7F6}" dt="2022-09-14T22:11:33.898" v="4" actId="18676"/>
        <pc:sldMkLst>
          <pc:docMk/>
          <pc:sldMk cId="2250686984" sldId="3467"/>
        </pc:sldMkLst>
      </pc:sldChg>
      <pc:sldChg chg="del">
        <pc:chgData name="Bob German" userId="19671429-1359-457f-bfc1-1be1ee65d4d9" providerId="ADAL" clId="{CBBE38E1-E863-4A0A-B55E-F792A7D8A7F6}" dt="2022-09-14T22:11:40.969" v="5" actId="18676"/>
        <pc:sldMkLst>
          <pc:docMk/>
          <pc:sldMk cId="2683136149" sldId="3468"/>
        </pc:sldMkLst>
      </pc:sldChg>
      <pc:sldChg chg="add del">
        <pc:chgData name="Bob German" userId="19671429-1359-457f-bfc1-1be1ee65d4d9" providerId="ADAL" clId="{CBBE38E1-E863-4A0A-B55E-F792A7D8A7F6}" dt="2022-09-14T22:11:46.593" v="7" actId="18676"/>
        <pc:sldMkLst>
          <pc:docMk/>
          <pc:sldMk cId="1863045979" sldId="3469"/>
        </pc:sldMkLst>
      </pc:sldChg>
      <pc:sldChg chg="del">
        <pc:chgData name="Bob German" userId="19671429-1359-457f-bfc1-1be1ee65d4d9" providerId="ADAL" clId="{CBBE38E1-E863-4A0A-B55E-F792A7D8A7F6}" dt="2022-09-14T22:11:52.354" v="8" actId="18676"/>
        <pc:sldMkLst>
          <pc:docMk/>
          <pc:sldMk cId="1832373386" sldId="3470"/>
        </pc:sldMkLst>
      </pc:sldChg>
      <pc:sldChg chg="del">
        <pc:chgData name="Bob German" userId="19671429-1359-457f-bfc1-1be1ee65d4d9" providerId="ADAL" clId="{CBBE38E1-E863-4A0A-B55E-F792A7D8A7F6}" dt="2022-09-14T22:12:05.836" v="13" actId="18676"/>
        <pc:sldMkLst>
          <pc:docMk/>
          <pc:sldMk cId="1408648752" sldId="3471"/>
        </pc:sldMkLst>
      </pc:sldChg>
      <pc:sldChg chg="del">
        <pc:chgData name="Bob German" userId="19671429-1359-457f-bfc1-1be1ee65d4d9" providerId="ADAL" clId="{CBBE38E1-E863-4A0A-B55E-F792A7D8A7F6}" dt="2022-09-14T22:12:13.463" v="14" actId="18676"/>
        <pc:sldMkLst>
          <pc:docMk/>
          <pc:sldMk cId="3941335579" sldId="3472"/>
        </pc:sldMkLst>
      </pc:sldChg>
      <pc:sldChg chg="del">
        <pc:chgData name="Bob German" userId="19671429-1359-457f-bfc1-1be1ee65d4d9" providerId="ADAL" clId="{CBBE38E1-E863-4A0A-B55E-F792A7D8A7F6}" dt="2022-09-14T22:12:05.836" v="13" actId="18676"/>
        <pc:sldMkLst>
          <pc:docMk/>
          <pc:sldMk cId="2026128872" sldId="3473"/>
        </pc:sldMkLst>
      </pc:sldChg>
      <pc:sldChg chg="del">
        <pc:chgData name="Bob German" userId="19671429-1359-457f-bfc1-1be1ee65d4d9" providerId="ADAL" clId="{CBBE38E1-E863-4A0A-B55E-F792A7D8A7F6}" dt="2022-09-14T22:11:40.969" v="5" actId="18676"/>
        <pc:sldMkLst>
          <pc:docMk/>
          <pc:sldMk cId="1543407207" sldId="3474"/>
        </pc:sldMkLst>
      </pc:sldChg>
      <pc:sldChg chg="add del">
        <pc:chgData name="Bob German" userId="19671429-1359-457f-bfc1-1be1ee65d4d9" providerId="ADAL" clId="{CBBE38E1-E863-4A0A-B55E-F792A7D8A7F6}" dt="2022-09-14T22:11:46.593" v="7" actId="18676"/>
        <pc:sldMkLst>
          <pc:docMk/>
          <pc:sldMk cId="3576019376" sldId="3475"/>
        </pc:sldMkLst>
      </pc:sldChg>
      <pc:sldChg chg="del">
        <pc:chgData name="Bob German" userId="19671429-1359-457f-bfc1-1be1ee65d4d9" providerId="ADAL" clId="{CBBE38E1-E863-4A0A-B55E-F792A7D8A7F6}" dt="2022-09-14T22:11:52.354" v="8" actId="18676"/>
        <pc:sldMkLst>
          <pc:docMk/>
          <pc:sldMk cId="3952484212" sldId="3476"/>
        </pc:sldMkLst>
      </pc:sldChg>
      <pc:sldChg chg="del">
        <pc:chgData name="Bob German" userId="19671429-1359-457f-bfc1-1be1ee65d4d9" providerId="ADAL" clId="{CBBE38E1-E863-4A0A-B55E-F792A7D8A7F6}" dt="2022-09-14T22:12:05.836" v="13" actId="18676"/>
        <pc:sldMkLst>
          <pc:docMk/>
          <pc:sldMk cId="2998308282" sldId="3477"/>
        </pc:sldMkLst>
      </pc:sldChg>
      <pc:sldChg chg="del">
        <pc:chgData name="Bob German" userId="19671429-1359-457f-bfc1-1be1ee65d4d9" providerId="ADAL" clId="{CBBE38E1-E863-4A0A-B55E-F792A7D8A7F6}" dt="2022-09-14T22:12:13.463" v="14" actId="18676"/>
        <pc:sldMkLst>
          <pc:docMk/>
          <pc:sldMk cId="988585734" sldId="3478"/>
        </pc:sldMkLst>
      </pc:sldChg>
      <pc:sldChg chg="del">
        <pc:chgData name="Bob German" userId="19671429-1359-457f-bfc1-1be1ee65d4d9" providerId="ADAL" clId="{CBBE38E1-E863-4A0A-B55E-F792A7D8A7F6}" dt="2022-09-14T22:12:13.463" v="14" actId="18676"/>
        <pc:sldMkLst>
          <pc:docMk/>
          <pc:sldMk cId="3465863823" sldId="3479"/>
        </pc:sldMkLst>
      </pc:sldChg>
      <pc:sldChg chg="del">
        <pc:chgData name="Bob German" userId="19671429-1359-457f-bfc1-1be1ee65d4d9" providerId="ADAL" clId="{CBBE38E1-E863-4A0A-B55E-F792A7D8A7F6}" dt="2022-09-14T22:11:55.401" v="9" actId="18676"/>
        <pc:sldMkLst>
          <pc:docMk/>
          <pc:sldMk cId="1350369261" sldId="3480"/>
        </pc:sldMkLst>
      </pc:sldChg>
      <pc:sldChg chg="del">
        <pc:chgData name="Bob German" userId="19671429-1359-457f-bfc1-1be1ee65d4d9" providerId="ADAL" clId="{CBBE38E1-E863-4A0A-B55E-F792A7D8A7F6}" dt="2022-09-14T22:11:57.533" v="10" actId="18676"/>
        <pc:sldMkLst>
          <pc:docMk/>
          <pc:sldMk cId="2296895526" sldId="3481"/>
        </pc:sldMkLst>
      </pc:sldChg>
      <pc:sldChg chg="del">
        <pc:chgData name="Bob German" userId="19671429-1359-457f-bfc1-1be1ee65d4d9" providerId="ADAL" clId="{CBBE38E1-E863-4A0A-B55E-F792A7D8A7F6}" dt="2022-09-14T22:11:59.699" v="11" actId="18676"/>
        <pc:sldMkLst>
          <pc:docMk/>
          <pc:sldMk cId="1825230357" sldId="3482"/>
        </pc:sldMkLst>
      </pc:sldChg>
      <pc:sldChg chg="del">
        <pc:chgData name="Bob German" userId="19671429-1359-457f-bfc1-1be1ee65d4d9" providerId="ADAL" clId="{CBBE38E1-E863-4A0A-B55E-F792A7D8A7F6}" dt="2022-09-14T22:12:02.026" v="12" actId="18676"/>
        <pc:sldMkLst>
          <pc:docMk/>
          <pc:sldMk cId="2570402132" sldId="3483"/>
        </pc:sldMkLst>
      </pc:sldChg>
      <pc:sldChg chg="del">
        <pc:chgData name="Bob German" userId="19671429-1359-457f-bfc1-1be1ee65d4d9" providerId="ADAL" clId="{CBBE38E1-E863-4A0A-B55E-F792A7D8A7F6}" dt="2022-09-14T22:12:13.463" v="14" actId="18676"/>
        <pc:sldMkLst>
          <pc:docMk/>
          <pc:sldMk cId="0" sldId="3484"/>
        </pc:sldMkLst>
      </pc:sldChg>
      <pc:sldChg chg="del">
        <pc:chgData name="Bob German" userId="19671429-1359-457f-bfc1-1be1ee65d4d9" providerId="ADAL" clId="{CBBE38E1-E863-4A0A-B55E-F792A7D8A7F6}" dt="2022-09-14T22:12:13.463" v="14" actId="18676"/>
        <pc:sldMkLst>
          <pc:docMk/>
          <pc:sldMk cId="3504714326" sldId="3485"/>
        </pc:sldMkLst>
      </pc:sldChg>
      <pc:sldChg chg="del">
        <pc:chgData name="Bob German" userId="19671429-1359-457f-bfc1-1be1ee65d4d9" providerId="ADAL" clId="{CBBE38E1-E863-4A0A-B55E-F792A7D8A7F6}" dt="2022-09-14T22:12:13.463" v="14" actId="18676"/>
        <pc:sldMkLst>
          <pc:docMk/>
          <pc:sldMk cId="1545831673" sldId="348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B0596-B8F6-45BF-B815-7A9EF68F4BE4}" type="doc">
      <dgm:prSet loTypeId="urn:microsoft.com/office/officeart/2005/8/layout/bList2" loCatId="list" qsTypeId="urn:microsoft.com/office/officeart/2005/8/quickstyle/simple1" qsCatId="simple" csTypeId="urn:microsoft.com/office/officeart/2005/8/colors/accent1_2" csCatId="accent1" phldr="1"/>
      <dgm:spPr/>
    </dgm:pt>
    <dgm:pt modelId="{49C1C5F1-97BD-402D-9AE9-C79CA2AE4DC6}">
      <dgm:prSet/>
      <dgm:spPr/>
      <dgm:t>
        <a:bodyPr/>
        <a:lstStyle/>
        <a:p>
          <a:pPr>
            <a:buFont typeface="Arial" panose="020B0604020202020204" pitchFamily="34" charset="0"/>
            <a:buChar char="•"/>
          </a:pPr>
          <a:r>
            <a:rPr lang="en-US" b="0" dirty="0"/>
            <a:t>Send notifications that bring users back into your app</a:t>
          </a:r>
        </a:p>
      </dgm:t>
    </dgm:pt>
    <dgm:pt modelId="{E48719AA-5732-47BA-869F-BBE80CC3B417}" type="parTrans" cxnId="{ABDEBCAF-7FAA-4600-AA58-142672563DA9}">
      <dgm:prSet/>
      <dgm:spPr/>
      <dgm:t>
        <a:bodyPr/>
        <a:lstStyle/>
        <a:p>
          <a:endParaRPr lang="en-US"/>
        </a:p>
      </dgm:t>
    </dgm:pt>
    <dgm:pt modelId="{AD05B328-217F-4DAB-9AC4-FF047AD1ECC6}" type="sibTrans" cxnId="{ABDEBCAF-7FAA-4600-AA58-142672563DA9}">
      <dgm:prSet/>
      <dgm:spPr/>
      <dgm:t>
        <a:bodyPr/>
        <a:lstStyle/>
        <a:p>
          <a:endParaRPr lang="en-US"/>
        </a:p>
      </dgm:t>
    </dgm:pt>
    <dgm:pt modelId="{337B6CD2-8335-48E2-8FE5-1122D52281FC}">
      <dgm:prSet/>
      <dgm:spPr/>
      <dgm:t>
        <a:bodyPr/>
        <a:lstStyle/>
        <a:p>
          <a:pPr>
            <a:buFont typeface="Arial" panose="020B0604020202020204" pitchFamily="34" charset="0"/>
            <a:buChar char="•"/>
          </a:pPr>
          <a:r>
            <a:rPr lang="en-US" b="1" dirty="0"/>
            <a:t>User Engagement</a:t>
          </a:r>
        </a:p>
      </dgm:t>
    </dgm:pt>
    <dgm:pt modelId="{13DEEC17-370D-4CC9-BE30-39C0FC3D760A}" type="parTrans" cxnId="{BAFD39BE-BB8E-451D-869B-08BB7CDB1A87}">
      <dgm:prSet/>
      <dgm:spPr/>
      <dgm:t>
        <a:bodyPr/>
        <a:lstStyle/>
        <a:p>
          <a:endParaRPr lang="en-US"/>
        </a:p>
      </dgm:t>
    </dgm:pt>
    <dgm:pt modelId="{E625AC7C-8058-40FD-B9B2-E5F2067C3B0E}" type="sibTrans" cxnId="{BAFD39BE-BB8E-451D-869B-08BB7CDB1A87}">
      <dgm:prSet/>
      <dgm:spPr/>
      <dgm:t>
        <a:bodyPr/>
        <a:lstStyle/>
        <a:p>
          <a:endParaRPr lang="en-US"/>
        </a:p>
      </dgm:t>
    </dgm:pt>
    <dgm:pt modelId="{49A0B3A0-5256-4975-8EE9-776889DBC34C}">
      <dgm:prSet/>
      <dgm:spPr/>
      <dgm:t>
        <a:bodyPr/>
        <a:lstStyle/>
        <a:p>
          <a:pPr>
            <a:buFont typeface="Arial" panose="020B0604020202020204" pitchFamily="34" charset="0"/>
            <a:buChar char="•"/>
          </a:pPr>
          <a:r>
            <a:rPr lang="en-US" b="0" dirty="0"/>
            <a:t>Connect users to work streams within your app along with related collaboration</a:t>
          </a:r>
        </a:p>
      </dgm:t>
    </dgm:pt>
    <dgm:pt modelId="{2F7CBF3B-4DB9-424E-AD68-C46517F31D48}" type="parTrans" cxnId="{D9E61F10-FD86-489F-AFA8-0547DD68EBAD}">
      <dgm:prSet/>
      <dgm:spPr/>
      <dgm:t>
        <a:bodyPr/>
        <a:lstStyle/>
        <a:p>
          <a:endParaRPr lang="en-US"/>
        </a:p>
      </dgm:t>
    </dgm:pt>
    <dgm:pt modelId="{573BB5B2-659A-42D2-94B6-40A4622922C1}" type="sibTrans" cxnId="{D9E61F10-FD86-489F-AFA8-0547DD68EBAD}">
      <dgm:prSet/>
      <dgm:spPr/>
      <dgm:t>
        <a:bodyPr/>
        <a:lstStyle/>
        <a:p>
          <a:endParaRPr lang="en-US"/>
        </a:p>
      </dgm:t>
    </dgm:pt>
    <dgm:pt modelId="{17265A19-9092-41DD-96EC-3F627D4930D6}">
      <dgm:prSet/>
      <dgm:spPr/>
      <dgm:t>
        <a:bodyPr/>
        <a:lstStyle/>
        <a:p>
          <a:pPr>
            <a:buFont typeface="Arial" panose="020B0604020202020204" pitchFamily="34" charset="0"/>
            <a:buChar char="•"/>
          </a:pPr>
          <a:r>
            <a:rPr lang="en-US" b="1" dirty="0"/>
            <a:t>Discoverability</a:t>
          </a:r>
        </a:p>
      </dgm:t>
    </dgm:pt>
    <dgm:pt modelId="{CC035347-5FFB-4492-9000-8C1ABA66769A}" type="parTrans" cxnId="{71E1CB18-A855-4D94-97A9-A5B5EB0D4D2C}">
      <dgm:prSet/>
      <dgm:spPr/>
      <dgm:t>
        <a:bodyPr/>
        <a:lstStyle/>
        <a:p>
          <a:endParaRPr lang="en-US"/>
        </a:p>
      </dgm:t>
    </dgm:pt>
    <dgm:pt modelId="{28FAACE0-3F97-4064-8954-47D88625DA85}" type="sibTrans" cxnId="{71E1CB18-A855-4D94-97A9-A5B5EB0D4D2C}">
      <dgm:prSet/>
      <dgm:spPr/>
      <dgm:t>
        <a:bodyPr/>
        <a:lstStyle/>
        <a:p>
          <a:endParaRPr lang="en-US"/>
        </a:p>
      </dgm:t>
    </dgm:pt>
    <dgm:pt modelId="{8463024D-3BEA-47C9-9956-9E9808C8F977}">
      <dgm:prSet/>
      <dgm:spPr/>
      <dgm:t>
        <a:bodyPr/>
        <a:lstStyle/>
        <a:p>
          <a:pPr>
            <a:buFont typeface="Arial" panose="020B0604020202020204" pitchFamily="34" charset="0"/>
            <a:buChar char="•"/>
          </a:pPr>
          <a:r>
            <a:rPr lang="en-US" b="0" dirty="0"/>
            <a:t>Users bring colleagues into the app via simple links</a:t>
          </a:r>
        </a:p>
      </dgm:t>
    </dgm:pt>
    <dgm:pt modelId="{9AE34C66-B548-4FB1-B84E-B09E1F18AC74}" type="parTrans" cxnId="{7AE05292-4673-438D-92F7-54B10D546542}">
      <dgm:prSet/>
      <dgm:spPr/>
      <dgm:t>
        <a:bodyPr/>
        <a:lstStyle/>
        <a:p>
          <a:endParaRPr lang="en-US"/>
        </a:p>
      </dgm:t>
    </dgm:pt>
    <dgm:pt modelId="{94F2CEE9-FCAA-4017-B500-5FCA34BCD54E}" type="sibTrans" cxnId="{7AE05292-4673-438D-92F7-54B10D546542}">
      <dgm:prSet/>
      <dgm:spPr/>
      <dgm:t>
        <a:bodyPr/>
        <a:lstStyle/>
        <a:p>
          <a:endParaRPr lang="en-US"/>
        </a:p>
      </dgm:t>
    </dgm:pt>
    <dgm:pt modelId="{BA757C1C-9750-4691-8BBB-E6098E58F559}">
      <dgm:prSet/>
      <dgm:spPr/>
      <dgm:t>
        <a:bodyPr/>
        <a:lstStyle/>
        <a:p>
          <a:pPr>
            <a:buFont typeface="Arial" panose="020B0604020202020204" pitchFamily="34" charset="0"/>
            <a:buChar char="•"/>
          </a:pPr>
          <a:r>
            <a:rPr lang="en-US" b="0" dirty="0"/>
            <a:t>External apps and pages can link into your app</a:t>
          </a:r>
        </a:p>
      </dgm:t>
    </dgm:pt>
    <dgm:pt modelId="{5EEC7BAF-C90A-4108-A0BB-17C4CD640C4C}" type="parTrans" cxnId="{D7A84521-7308-4978-AFF2-38278CD05345}">
      <dgm:prSet/>
      <dgm:spPr/>
      <dgm:t>
        <a:bodyPr/>
        <a:lstStyle/>
        <a:p>
          <a:endParaRPr lang="en-US"/>
        </a:p>
      </dgm:t>
    </dgm:pt>
    <dgm:pt modelId="{0356E591-A64D-461C-B2F5-B5260A0D3D77}" type="sibTrans" cxnId="{D7A84521-7308-4978-AFF2-38278CD05345}">
      <dgm:prSet/>
      <dgm:spPr/>
      <dgm:t>
        <a:bodyPr/>
        <a:lstStyle/>
        <a:p>
          <a:endParaRPr lang="en-US"/>
        </a:p>
      </dgm:t>
    </dgm:pt>
    <dgm:pt modelId="{90A86908-699C-4DB3-B3B2-A1D15C478D1C}">
      <dgm:prSet/>
      <dgm:spPr/>
      <dgm:t>
        <a:bodyPr/>
        <a:lstStyle/>
        <a:p>
          <a:pPr>
            <a:buFont typeface="Arial" panose="020B0604020202020204" pitchFamily="34" charset="0"/>
            <a:buChar char="•"/>
          </a:pPr>
          <a:r>
            <a:rPr lang="en-US" b="0" dirty="0"/>
            <a:t>Users are prompted to install the app if needed</a:t>
          </a:r>
        </a:p>
      </dgm:t>
    </dgm:pt>
    <dgm:pt modelId="{36E89AD4-B918-4107-8553-02588181153B}" type="parTrans" cxnId="{E4B93B78-DA77-40DF-A370-F06D6A3D09C7}">
      <dgm:prSet/>
      <dgm:spPr/>
      <dgm:t>
        <a:bodyPr/>
        <a:lstStyle/>
        <a:p>
          <a:endParaRPr lang="en-US"/>
        </a:p>
      </dgm:t>
    </dgm:pt>
    <dgm:pt modelId="{DFD733C3-042A-4B72-B7B6-3DE44095E1E6}" type="sibTrans" cxnId="{E4B93B78-DA77-40DF-A370-F06D6A3D09C7}">
      <dgm:prSet/>
      <dgm:spPr/>
      <dgm:t>
        <a:bodyPr/>
        <a:lstStyle/>
        <a:p>
          <a:endParaRPr lang="en-US"/>
        </a:p>
      </dgm:t>
    </dgm:pt>
    <dgm:pt modelId="{30DB4E64-4DA5-48D5-B604-A4F6E31608FD}" type="pres">
      <dgm:prSet presAssocID="{379B0596-B8F6-45BF-B815-7A9EF68F4BE4}" presName="diagram" presStyleCnt="0">
        <dgm:presLayoutVars>
          <dgm:dir/>
          <dgm:animLvl val="lvl"/>
          <dgm:resizeHandles val="exact"/>
        </dgm:presLayoutVars>
      </dgm:prSet>
      <dgm:spPr/>
    </dgm:pt>
    <dgm:pt modelId="{7870AFA9-3995-4956-8F17-76CE6548CCA9}" type="pres">
      <dgm:prSet presAssocID="{337B6CD2-8335-48E2-8FE5-1122D52281FC}" presName="compNode" presStyleCnt="0"/>
      <dgm:spPr/>
    </dgm:pt>
    <dgm:pt modelId="{4E84484E-DDFA-49D3-B7EE-C2FB6F54689A}" type="pres">
      <dgm:prSet presAssocID="{337B6CD2-8335-48E2-8FE5-1122D52281FC}" presName="childRect" presStyleLbl="bgAcc1" presStyleIdx="0" presStyleCnt="2">
        <dgm:presLayoutVars>
          <dgm:bulletEnabled val="1"/>
        </dgm:presLayoutVars>
      </dgm:prSet>
      <dgm:spPr/>
    </dgm:pt>
    <dgm:pt modelId="{6B041C94-4F7C-497F-B7DA-48E584030D17}" type="pres">
      <dgm:prSet presAssocID="{337B6CD2-8335-48E2-8FE5-1122D52281FC}" presName="parentText" presStyleLbl="node1" presStyleIdx="0" presStyleCnt="0">
        <dgm:presLayoutVars>
          <dgm:chMax val="0"/>
          <dgm:bulletEnabled val="1"/>
        </dgm:presLayoutVars>
      </dgm:prSet>
      <dgm:spPr/>
    </dgm:pt>
    <dgm:pt modelId="{536F35FD-DF64-49CA-86AA-6FCFF503A3B4}" type="pres">
      <dgm:prSet presAssocID="{337B6CD2-8335-48E2-8FE5-1122D52281FC}" presName="parentRect" presStyleLbl="alignNode1" presStyleIdx="0" presStyleCnt="2"/>
      <dgm:spPr/>
    </dgm:pt>
    <dgm:pt modelId="{68A4FD25-F184-482A-B826-882DFE96A3DA}" type="pres">
      <dgm:prSet presAssocID="{337B6CD2-8335-48E2-8FE5-1122D52281FC}" presName="adorn" presStyleLbl="fgAccFollow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mment Heart with solid fill"/>
        </a:ext>
      </dgm:extLst>
    </dgm:pt>
    <dgm:pt modelId="{CB5FCF1D-61B7-4D61-9738-8D4BFA020205}" type="pres">
      <dgm:prSet presAssocID="{E625AC7C-8058-40FD-B9B2-E5F2067C3B0E}" presName="sibTrans" presStyleLbl="sibTrans2D1" presStyleIdx="0" presStyleCnt="0"/>
      <dgm:spPr/>
    </dgm:pt>
    <dgm:pt modelId="{EBA909FB-BE79-49E9-9212-2A8499BD1B86}" type="pres">
      <dgm:prSet presAssocID="{17265A19-9092-41DD-96EC-3F627D4930D6}" presName="compNode" presStyleCnt="0"/>
      <dgm:spPr/>
    </dgm:pt>
    <dgm:pt modelId="{37568CA8-3CAD-431A-8FBB-3313F314811A}" type="pres">
      <dgm:prSet presAssocID="{17265A19-9092-41DD-96EC-3F627D4930D6}" presName="childRect" presStyleLbl="bgAcc1" presStyleIdx="1" presStyleCnt="2">
        <dgm:presLayoutVars>
          <dgm:bulletEnabled val="1"/>
        </dgm:presLayoutVars>
      </dgm:prSet>
      <dgm:spPr/>
    </dgm:pt>
    <dgm:pt modelId="{603614C5-0F20-4E96-BB8F-1FA266A3E66D}" type="pres">
      <dgm:prSet presAssocID="{17265A19-9092-41DD-96EC-3F627D4930D6}" presName="parentText" presStyleLbl="node1" presStyleIdx="0" presStyleCnt="0">
        <dgm:presLayoutVars>
          <dgm:chMax val="0"/>
          <dgm:bulletEnabled val="1"/>
        </dgm:presLayoutVars>
      </dgm:prSet>
      <dgm:spPr/>
    </dgm:pt>
    <dgm:pt modelId="{FAC274E2-59A0-4341-B39B-6E4E91DBAC65}" type="pres">
      <dgm:prSet presAssocID="{17265A19-9092-41DD-96EC-3F627D4930D6}" presName="parentRect" presStyleLbl="alignNode1" presStyleIdx="1" presStyleCnt="2"/>
      <dgm:spPr/>
    </dgm:pt>
    <dgm:pt modelId="{C93E88CD-4057-45E3-8606-F695F835462F}" type="pres">
      <dgm:prSet presAssocID="{17265A19-9092-41DD-96EC-3F627D4930D6}" presName="adorn" presStyleLbl="fgAccFollow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with solid fill"/>
        </a:ext>
      </dgm:extLst>
    </dgm:pt>
  </dgm:ptLst>
  <dgm:cxnLst>
    <dgm:cxn modelId="{FAA66C0C-ECB3-4AB2-BCAD-3AE152DFB484}" type="presOf" srcId="{379B0596-B8F6-45BF-B815-7A9EF68F4BE4}" destId="{30DB4E64-4DA5-48D5-B604-A4F6E31608FD}" srcOrd="0" destOrd="0" presId="urn:microsoft.com/office/officeart/2005/8/layout/bList2"/>
    <dgm:cxn modelId="{D9E61F10-FD86-489F-AFA8-0547DD68EBAD}" srcId="{337B6CD2-8335-48E2-8FE5-1122D52281FC}" destId="{49A0B3A0-5256-4975-8EE9-776889DBC34C}" srcOrd="1" destOrd="0" parTransId="{2F7CBF3B-4DB9-424E-AD68-C46517F31D48}" sibTransId="{573BB5B2-659A-42D2-94B6-40A4622922C1}"/>
    <dgm:cxn modelId="{71E1CB18-A855-4D94-97A9-A5B5EB0D4D2C}" srcId="{379B0596-B8F6-45BF-B815-7A9EF68F4BE4}" destId="{17265A19-9092-41DD-96EC-3F627D4930D6}" srcOrd="1" destOrd="0" parTransId="{CC035347-5FFB-4492-9000-8C1ABA66769A}" sibTransId="{28FAACE0-3F97-4064-8954-47D88625DA85}"/>
    <dgm:cxn modelId="{D7A84521-7308-4978-AFF2-38278CD05345}" srcId="{17265A19-9092-41DD-96EC-3F627D4930D6}" destId="{BA757C1C-9750-4691-8BBB-E6098E58F559}" srcOrd="1" destOrd="0" parTransId="{5EEC7BAF-C90A-4108-A0BB-17C4CD640C4C}" sibTransId="{0356E591-A64D-461C-B2F5-B5260A0D3D77}"/>
    <dgm:cxn modelId="{F644BD23-7F64-4CA1-B175-70A0E682066A}" type="presOf" srcId="{17265A19-9092-41DD-96EC-3F627D4930D6}" destId="{FAC274E2-59A0-4341-B39B-6E4E91DBAC65}" srcOrd="1" destOrd="0" presId="urn:microsoft.com/office/officeart/2005/8/layout/bList2"/>
    <dgm:cxn modelId="{0DAE6F3B-F5EC-482E-8335-1C3791D847B3}" type="presOf" srcId="{337B6CD2-8335-48E2-8FE5-1122D52281FC}" destId="{6B041C94-4F7C-497F-B7DA-48E584030D17}" srcOrd="0" destOrd="0" presId="urn:microsoft.com/office/officeart/2005/8/layout/bList2"/>
    <dgm:cxn modelId="{07F49A63-2963-450B-8EA9-7FD197AB656E}" type="presOf" srcId="{337B6CD2-8335-48E2-8FE5-1122D52281FC}" destId="{536F35FD-DF64-49CA-86AA-6FCFF503A3B4}" srcOrd="1" destOrd="0" presId="urn:microsoft.com/office/officeart/2005/8/layout/bList2"/>
    <dgm:cxn modelId="{3D128969-6197-4452-A4EA-A2813B2BD956}" type="presOf" srcId="{8463024D-3BEA-47C9-9956-9E9808C8F977}" destId="{37568CA8-3CAD-431A-8FBB-3313F314811A}" srcOrd="0" destOrd="0" presId="urn:microsoft.com/office/officeart/2005/8/layout/bList2"/>
    <dgm:cxn modelId="{0FBCC750-71E1-43AB-9DDD-D07CC319FD49}" type="presOf" srcId="{90A86908-699C-4DB3-B3B2-A1D15C478D1C}" destId="{37568CA8-3CAD-431A-8FBB-3313F314811A}" srcOrd="0" destOrd="2" presId="urn:microsoft.com/office/officeart/2005/8/layout/bList2"/>
    <dgm:cxn modelId="{E4B93B78-DA77-40DF-A370-F06D6A3D09C7}" srcId="{17265A19-9092-41DD-96EC-3F627D4930D6}" destId="{90A86908-699C-4DB3-B3B2-A1D15C478D1C}" srcOrd="2" destOrd="0" parTransId="{36E89AD4-B918-4107-8553-02588181153B}" sibTransId="{DFD733C3-042A-4B72-B7B6-3DE44095E1E6}"/>
    <dgm:cxn modelId="{9D069C7F-2F22-44D7-A288-268D489B9830}" type="presOf" srcId="{E625AC7C-8058-40FD-B9B2-E5F2067C3B0E}" destId="{CB5FCF1D-61B7-4D61-9738-8D4BFA020205}" srcOrd="0" destOrd="0" presId="urn:microsoft.com/office/officeart/2005/8/layout/bList2"/>
    <dgm:cxn modelId="{DA178485-FFCD-4F2C-A58A-C96F14C8F34E}" type="presOf" srcId="{49C1C5F1-97BD-402D-9AE9-C79CA2AE4DC6}" destId="{4E84484E-DDFA-49D3-B7EE-C2FB6F54689A}" srcOrd="0" destOrd="0" presId="urn:microsoft.com/office/officeart/2005/8/layout/bList2"/>
    <dgm:cxn modelId="{7AE05292-4673-438D-92F7-54B10D546542}" srcId="{17265A19-9092-41DD-96EC-3F627D4930D6}" destId="{8463024D-3BEA-47C9-9956-9E9808C8F977}" srcOrd="0" destOrd="0" parTransId="{9AE34C66-B548-4FB1-B84E-B09E1F18AC74}" sibTransId="{94F2CEE9-FCAA-4017-B500-5FCA34BCD54E}"/>
    <dgm:cxn modelId="{33E93D9F-F749-4846-A356-8F4880F6F162}" type="presOf" srcId="{BA757C1C-9750-4691-8BBB-E6098E58F559}" destId="{37568CA8-3CAD-431A-8FBB-3313F314811A}" srcOrd="0" destOrd="1" presId="urn:microsoft.com/office/officeart/2005/8/layout/bList2"/>
    <dgm:cxn modelId="{ABDEBCAF-7FAA-4600-AA58-142672563DA9}" srcId="{337B6CD2-8335-48E2-8FE5-1122D52281FC}" destId="{49C1C5F1-97BD-402D-9AE9-C79CA2AE4DC6}" srcOrd="0" destOrd="0" parTransId="{E48719AA-5732-47BA-869F-BBE80CC3B417}" sibTransId="{AD05B328-217F-4DAB-9AC4-FF047AD1ECC6}"/>
    <dgm:cxn modelId="{BAFD39BE-BB8E-451D-869B-08BB7CDB1A87}" srcId="{379B0596-B8F6-45BF-B815-7A9EF68F4BE4}" destId="{337B6CD2-8335-48E2-8FE5-1122D52281FC}" srcOrd="0" destOrd="0" parTransId="{13DEEC17-370D-4CC9-BE30-39C0FC3D760A}" sibTransId="{E625AC7C-8058-40FD-B9B2-E5F2067C3B0E}"/>
    <dgm:cxn modelId="{3E5E73EE-94AD-446E-A010-A0D09B20DD69}" type="presOf" srcId="{49A0B3A0-5256-4975-8EE9-776889DBC34C}" destId="{4E84484E-DDFA-49D3-B7EE-C2FB6F54689A}" srcOrd="0" destOrd="1" presId="urn:microsoft.com/office/officeart/2005/8/layout/bList2"/>
    <dgm:cxn modelId="{B8092FF7-F136-423D-AF44-2B29314ED9B9}" type="presOf" srcId="{17265A19-9092-41DD-96EC-3F627D4930D6}" destId="{603614C5-0F20-4E96-BB8F-1FA266A3E66D}" srcOrd="0" destOrd="0" presId="urn:microsoft.com/office/officeart/2005/8/layout/bList2"/>
    <dgm:cxn modelId="{D76A15AD-7A28-4412-9419-3C487550B12F}" type="presParOf" srcId="{30DB4E64-4DA5-48D5-B604-A4F6E31608FD}" destId="{7870AFA9-3995-4956-8F17-76CE6548CCA9}" srcOrd="0" destOrd="0" presId="urn:microsoft.com/office/officeart/2005/8/layout/bList2"/>
    <dgm:cxn modelId="{2CC64B00-F879-427C-AEAC-06573A78E570}" type="presParOf" srcId="{7870AFA9-3995-4956-8F17-76CE6548CCA9}" destId="{4E84484E-DDFA-49D3-B7EE-C2FB6F54689A}" srcOrd="0" destOrd="0" presId="urn:microsoft.com/office/officeart/2005/8/layout/bList2"/>
    <dgm:cxn modelId="{C00CA608-AAAF-497D-8600-E1323370EAF3}" type="presParOf" srcId="{7870AFA9-3995-4956-8F17-76CE6548CCA9}" destId="{6B041C94-4F7C-497F-B7DA-48E584030D17}" srcOrd="1" destOrd="0" presId="urn:microsoft.com/office/officeart/2005/8/layout/bList2"/>
    <dgm:cxn modelId="{CF8DB4A8-7453-4AE6-BAE2-FFFA994D6FAF}" type="presParOf" srcId="{7870AFA9-3995-4956-8F17-76CE6548CCA9}" destId="{536F35FD-DF64-49CA-86AA-6FCFF503A3B4}" srcOrd="2" destOrd="0" presId="urn:microsoft.com/office/officeart/2005/8/layout/bList2"/>
    <dgm:cxn modelId="{3700846D-275F-4BE2-A9D8-FD6E981DC32A}" type="presParOf" srcId="{7870AFA9-3995-4956-8F17-76CE6548CCA9}" destId="{68A4FD25-F184-482A-B826-882DFE96A3DA}" srcOrd="3" destOrd="0" presId="urn:microsoft.com/office/officeart/2005/8/layout/bList2"/>
    <dgm:cxn modelId="{208D18AD-626A-47CA-ADDE-5480608BA1C5}" type="presParOf" srcId="{30DB4E64-4DA5-48D5-B604-A4F6E31608FD}" destId="{CB5FCF1D-61B7-4D61-9738-8D4BFA020205}" srcOrd="1" destOrd="0" presId="urn:microsoft.com/office/officeart/2005/8/layout/bList2"/>
    <dgm:cxn modelId="{A936FD70-33CE-4646-A379-326E88F955A1}" type="presParOf" srcId="{30DB4E64-4DA5-48D5-B604-A4F6E31608FD}" destId="{EBA909FB-BE79-49E9-9212-2A8499BD1B86}" srcOrd="2" destOrd="0" presId="urn:microsoft.com/office/officeart/2005/8/layout/bList2"/>
    <dgm:cxn modelId="{55F7003C-8015-4226-A0E2-31369625D5AA}" type="presParOf" srcId="{EBA909FB-BE79-49E9-9212-2A8499BD1B86}" destId="{37568CA8-3CAD-431A-8FBB-3313F314811A}" srcOrd="0" destOrd="0" presId="urn:microsoft.com/office/officeart/2005/8/layout/bList2"/>
    <dgm:cxn modelId="{72475D5C-EBFA-4F19-BE4D-EF7F15E27E12}" type="presParOf" srcId="{EBA909FB-BE79-49E9-9212-2A8499BD1B86}" destId="{603614C5-0F20-4E96-BB8F-1FA266A3E66D}" srcOrd="1" destOrd="0" presId="urn:microsoft.com/office/officeart/2005/8/layout/bList2"/>
    <dgm:cxn modelId="{74D75543-B2B4-4369-B4BC-9988521B1214}" type="presParOf" srcId="{EBA909FB-BE79-49E9-9212-2A8499BD1B86}" destId="{FAC274E2-59A0-4341-B39B-6E4E91DBAC65}" srcOrd="2" destOrd="0" presId="urn:microsoft.com/office/officeart/2005/8/layout/bList2"/>
    <dgm:cxn modelId="{F0D849C1-98AC-43CD-AD26-0B37382AE9FD}" type="presParOf" srcId="{EBA909FB-BE79-49E9-9212-2A8499BD1B86}" destId="{C93E88CD-4057-45E3-8606-F695F835462F}" srcOrd="3" destOrd="0" presId="urn:microsoft.com/office/officeart/2005/8/layout/b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F7D40E-0CEE-40E2-9B3F-295295727D61}" type="doc">
      <dgm:prSet loTypeId="urn:microsoft.com/office/officeart/2005/8/layout/hierarchy3" loCatId="list" qsTypeId="urn:microsoft.com/office/officeart/2005/8/quickstyle/simple1" qsCatId="simple" csTypeId="urn:microsoft.com/office/officeart/2005/8/colors/accent3_2" csCatId="accent3" phldr="1"/>
      <dgm:spPr/>
      <dgm:t>
        <a:bodyPr/>
        <a:lstStyle/>
        <a:p>
          <a:endParaRPr lang="en-US"/>
        </a:p>
      </dgm:t>
    </dgm:pt>
    <dgm:pt modelId="{8D53C1C3-B6AD-4114-8195-DC70C9D073B8}">
      <dgm:prSet phldrT="[Text]"/>
      <dgm:spPr>
        <a:solidFill>
          <a:srgbClr val="996633"/>
        </a:solidFill>
      </dgm:spPr>
      <dgm:t>
        <a:bodyPr/>
        <a:lstStyle/>
        <a:p>
          <a:r>
            <a:rPr lang="en-US"/>
            <a:t>Core Lab</a:t>
          </a:r>
          <a:br>
            <a:rPr lang="en-US"/>
          </a:br>
          <a:r>
            <a:rPr lang="en-US"/>
            <a:t>(path A)</a:t>
          </a:r>
        </a:p>
      </dgm:t>
    </dgm:pt>
    <dgm:pt modelId="{6F113546-7446-4C64-BCF1-268FD1052CCA}" type="parTrans" cxnId="{74AB7BC2-A4EA-41DE-A971-CB0BDD36F684}">
      <dgm:prSet/>
      <dgm:spPr/>
      <dgm:t>
        <a:bodyPr/>
        <a:lstStyle/>
        <a:p>
          <a:endParaRPr lang="en-US"/>
        </a:p>
      </dgm:t>
    </dgm:pt>
    <dgm:pt modelId="{B9B6C23C-A685-4396-96A2-7B6E87CF8B00}" type="sibTrans" cxnId="{74AB7BC2-A4EA-41DE-A971-CB0BDD36F684}">
      <dgm:prSet/>
      <dgm:spPr/>
      <dgm:t>
        <a:bodyPr/>
        <a:lstStyle/>
        <a:p>
          <a:endParaRPr lang="en-US"/>
        </a:p>
      </dgm:t>
    </dgm:pt>
    <dgm:pt modelId="{001DF4BE-FD55-4928-9DB4-678B22340FCB}">
      <dgm:prSet phldrT="[Text]" custT="1"/>
      <dgm:spPr>
        <a:ln w="25400">
          <a:solidFill>
            <a:srgbClr val="996633"/>
          </a:solidFill>
        </a:ln>
      </dgm:spPr>
      <dgm:t>
        <a:bodyPr/>
        <a:lstStyle/>
        <a:p>
          <a:r>
            <a:rPr lang="en-US" sz="2000"/>
            <a:t>App setup</a:t>
          </a:r>
        </a:p>
      </dgm:t>
    </dgm:pt>
    <dgm:pt modelId="{36E92B02-3453-46EE-916E-52CDC2C263E7}" type="parTrans" cxnId="{CDC6B330-C7DA-4AEB-973B-6A23F41240B8}">
      <dgm:prSet/>
      <dgm:spPr/>
      <dgm:t>
        <a:bodyPr/>
        <a:lstStyle/>
        <a:p>
          <a:endParaRPr lang="en-US"/>
        </a:p>
      </dgm:t>
    </dgm:pt>
    <dgm:pt modelId="{2CFD1953-A000-44B0-9738-CF85460A41AA}" type="sibTrans" cxnId="{CDC6B330-C7DA-4AEB-973B-6A23F41240B8}">
      <dgm:prSet/>
      <dgm:spPr/>
      <dgm:t>
        <a:bodyPr/>
        <a:lstStyle/>
        <a:p>
          <a:endParaRPr lang="en-US"/>
        </a:p>
      </dgm:t>
    </dgm:pt>
    <dgm:pt modelId="{30937A9D-26A4-4E7D-BEDE-A7F7E4CDDBBD}">
      <dgm:prSet phldrT="[Text]" custT="1"/>
      <dgm:spPr>
        <a:ln>
          <a:solidFill>
            <a:srgbClr val="996633"/>
          </a:solidFill>
        </a:ln>
      </dgm:spPr>
      <dgm:t>
        <a:bodyPr/>
        <a:lstStyle/>
        <a:p>
          <a:r>
            <a:rPr lang="en-US" sz="2000"/>
            <a:t>Add tab with SSO</a:t>
          </a:r>
        </a:p>
      </dgm:t>
    </dgm:pt>
    <dgm:pt modelId="{9CEF6018-DF3C-4B07-886F-C8738481D8DE}" type="parTrans" cxnId="{4598E0F5-2C5E-45C9-9B87-C4BBD8168095}">
      <dgm:prSet/>
      <dgm:spPr/>
      <dgm:t>
        <a:bodyPr/>
        <a:lstStyle/>
        <a:p>
          <a:endParaRPr lang="en-US"/>
        </a:p>
      </dgm:t>
    </dgm:pt>
    <dgm:pt modelId="{83B3C69F-6EE6-4C4C-9767-EDBEE7FC27DC}" type="sibTrans" cxnId="{4598E0F5-2C5E-45C9-9B87-C4BBD8168095}">
      <dgm:prSet/>
      <dgm:spPr/>
      <dgm:t>
        <a:bodyPr/>
        <a:lstStyle/>
        <a:p>
          <a:endParaRPr lang="en-US"/>
        </a:p>
      </dgm:t>
    </dgm:pt>
    <dgm:pt modelId="{DCC2B785-B37E-4399-A74D-DD0FE28F7A7A}">
      <dgm:prSet phldrT="[Text]" custT="1"/>
      <dgm:spPr>
        <a:ln>
          <a:solidFill>
            <a:srgbClr val="996633"/>
          </a:solidFill>
        </a:ln>
      </dgm:spPr>
      <dgm:t>
        <a:bodyPr/>
        <a:lstStyle/>
        <a:p>
          <a:r>
            <a:rPr lang="en-US" sz="2000"/>
            <a:t>Add look and feel</a:t>
          </a:r>
        </a:p>
      </dgm:t>
    </dgm:pt>
    <dgm:pt modelId="{7A94B741-C6A6-4C8F-8349-2B30C09B823C}" type="parTrans" cxnId="{1D93BA2E-57DE-428B-99AA-54B4239CEE08}">
      <dgm:prSet/>
      <dgm:spPr>
        <a:ln>
          <a:solidFill>
            <a:srgbClr val="996633"/>
          </a:solidFill>
        </a:ln>
      </dgm:spPr>
      <dgm:t>
        <a:bodyPr/>
        <a:lstStyle/>
        <a:p>
          <a:endParaRPr lang="en-US"/>
        </a:p>
      </dgm:t>
    </dgm:pt>
    <dgm:pt modelId="{BB54CE0A-4536-47FD-A202-7B5DC62CFAFA}" type="sibTrans" cxnId="{1D93BA2E-57DE-428B-99AA-54B4239CEE08}">
      <dgm:prSet/>
      <dgm:spPr/>
      <dgm:t>
        <a:bodyPr/>
        <a:lstStyle/>
        <a:p>
          <a:endParaRPr lang="en-US"/>
        </a:p>
      </dgm:t>
    </dgm:pt>
    <dgm:pt modelId="{2F79C624-B8FF-42C0-B15C-3C73EB40407C}" type="pres">
      <dgm:prSet presAssocID="{4EF7D40E-0CEE-40E2-9B3F-295295727D61}" presName="diagram" presStyleCnt="0">
        <dgm:presLayoutVars>
          <dgm:chPref val="1"/>
          <dgm:dir/>
          <dgm:animOne val="branch"/>
          <dgm:animLvl val="lvl"/>
          <dgm:resizeHandles/>
        </dgm:presLayoutVars>
      </dgm:prSet>
      <dgm:spPr/>
    </dgm:pt>
    <dgm:pt modelId="{77561198-0119-46F1-878F-A105A9EE4075}" type="pres">
      <dgm:prSet presAssocID="{8D53C1C3-B6AD-4114-8195-DC70C9D073B8}" presName="root" presStyleCnt="0"/>
      <dgm:spPr/>
    </dgm:pt>
    <dgm:pt modelId="{10DFC4CB-1917-4B38-8F77-C126448D1975}" type="pres">
      <dgm:prSet presAssocID="{8D53C1C3-B6AD-4114-8195-DC70C9D073B8}" presName="rootComposite" presStyleCnt="0"/>
      <dgm:spPr/>
    </dgm:pt>
    <dgm:pt modelId="{2F86B3BB-685E-44C2-B1A5-586038768263}" type="pres">
      <dgm:prSet presAssocID="{8D53C1C3-B6AD-4114-8195-DC70C9D073B8}" presName="rootText" presStyleLbl="node1" presStyleIdx="0" presStyleCnt="1"/>
      <dgm:spPr/>
    </dgm:pt>
    <dgm:pt modelId="{9D7026E7-79DA-46CB-9E5F-BF2B9DFB02D4}" type="pres">
      <dgm:prSet presAssocID="{8D53C1C3-B6AD-4114-8195-DC70C9D073B8}" presName="rootConnector" presStyleLbl="node1" presStyleIdx="0" presStyleCnt="1"/>
      <dgm:spPr/>
    </dgm:pt>
    <dgm:pt modelId="{EF5122AE-493B-4B27-86D5-D5419300EA8A}" type="pres">
      <dgm:prSet presAssocID="{8D53C1C3-B6AD-4114-8195-DC70C9D073B8}" presName="childShape" presStyleCnt="0"/>
      <dgm:spPr/>
    </dgm:pt>
    <dgm:pt modelId="{62E344D5-AC35-4EBB-8BD0-F9B14BF1CA54}" type="pres">
      <dgm:prSet presAssocID="{36E92B02-3453-46EE-916E-52CDC2C263E7}" presName="Name13" presStyleLbl="parChTrans1D2" presStyleIdx="0" presStyleCnt="3"/>
      <dgm:spPr/>
    </dgm:pt>
    <dgm:pt modelId="{5F5A0094-1CA2-4BE8-B499-608E11C6329A}" type="pres">
      <dgm:prSet presAssocID="{001DF4BE-FD55-4928-9DB4-678B22340FCB}" presName="childText" presStyleLbl="bgAcc1" presStyleIdx="0" presStyleCnt="3">
        <dgm:presLayoutVars>
          <dgm:bulletEnabled val="1"/>
        </dgm:presLayoutVars>
      </dgm:prSet>
      <dgm:spPr/>
    </dgm:pt>
    <dgm:pt modelId="{2DC62A81-ECAF-477B-A2FA-73D3C16396BA}" type="pres">
      <dgm:prSet presAssocID="{9CEF6018-DF3C-4B07-886F-C8738481D8DE}" presName="Name13" presStyleLbl="parChTrans1D2" presStyleIdx="1" presStyleCnt="3"/>
      <dgm:spPr/>
    </dgm:pt>
    <dgm:pt modelId="{33BBDEA4-CD43-487F-AD67-6DBEDE18DF2C}" type="pres">
      <dgm:prSet presAssocID="{30937A9D-26A4-4E7D-BEDE-A7F7E4CDDBBD}" presName="childText" presStyleLbl="bgAcc1" presStyleIdx="1" presStyleCnt="3">
        <dgm:presLayoutVars>
          <dgm:bulletEnabled val="1"/>
        </dgm:presLayoutVars>
      </dgm:prSet>
      <dgm:spPr/>
    </dgm:pt>
    <dgm:pt modelId="{85666977-1668-4D1F-9FFE-CD18F785640D}" type="pres">
      <dgm:prSet presAssocID="{7A94B741-C6A6-4C8F-8349-2B30C09B823C}" presName="Name13" presStyleLbl="parChTrans1D2" presStyleIdx="2" presStyleCnt="3"/>
      <dgm:spPr/>
    </dgm:pt>
    <dgm:pt modelId="{09DF5301-A32B-4E65-8FF4-ACECCA129C3F}" type="pres">
      <dgm:prSet presAssocID="{DCC2B785-B37E-4399-A74D-DD0FE28F7A7A}" presName="childText" presStyleLbl="bgAcc1" presStyleIdx="2" presStyleCnt="3">
        <dgm:presLayoutVars>
          <dgm:bulletEnabled val="1"/>
        </dgm:presLayoutVars>
      </dgm:prSet>
      <dgm:spPr/>
    </dgm:pt>
  </dgm:ptLst>
  <dgm:cxnLst>
    <dgm:cxn modelId="{AB84CE0B-A25A-440D-8BB4-3823238E1C75}" type="presOf" srcId="{8D53C1C3-B6AD-4114-8195-DC70C9D073B8}" destId="{9D7026E7-79DA-46CB-9E5F-BF2B9DFB02D4}" srcOrd="1" destOrd="0" presId="urn:microsoft.com/office/officeart/2005/8/layout/hierarchy3"/>
    <dgm:cxn modelId="{1D93BA2E-57DE-428B-99AA-54B4239CEE08}" srcId="{8D53C1C3-B6AD-4114-8195-DC70C9D073B8}" destId="{DCC2B785-B37E-4399-A74D-DD0FE28F7A7A}" srcOrd="2" destOrd="0" parTransId="{7A94B741-C6A6-4C8F-8349-2B30C09B823C}" sibTransId="{BB54CE0A-4536-47FD-A202-7B5DC62CFAFA}"/>
    <dgm:cxn modelId="{CDC6B330-C7DA-4AEB-973B-6A23F41240B8}" srcId="{8D53C1C3-B6AD-4114-8195-DC70C9D073B8}" destId="{001DF4BE-FD55-4928-9DB4-678B22340FCB}" srcOrd="0" destOrd="0" parTransId="{36E92B02-3453-46EE-916E-52CDC2C263E7}" sibTransId="{2CFD1953-A000-44B0-9738-CF85460A41AA}"/>
    <dgm:cxn modelId="{7B8FE840-4867-42FA-A228-B2956F9D290E}" type="presOf" srcId="{7A94B741-C6A6-4C8F-8349-2B30C09B823C}" destId="{85666977-1668-4D1F-9FFE-CD18F785640D}" srcOrd="0" destOrd="0" presId="urn:microsoft.com/office/officeart/2005/8/layout/hierarchy3"/>
    <dgm:cxn modelId="{8B079B69-E057-4CE0-BBAB-6AF53850AFBF}" type="presOf" srcId="{001DF4BE-FD55-4928-9DB4-678B22340FCB}" destId="{5F5A0094-1CA2-4BE8-B499-608E11C6329A}" srcOrd="0" destOrd="0" presId="urn:microsoft.com/office/officeart/2005/8/layout/hierarchy3"/>
    <dgm:cxn modelId="{5C812271-4785-4EA0-8B62-99D7B8F8BAAA}" type="presOf" srcId="{DCC2B785-B37E-4399-A74D-DD0FE28F7A7A}" destId="{09DF5301-A32B-4E65-8FF4-ACECCA129C3F}" srcOrd="0" destOrd="0" presId="urn:microsoft.com/office/officeart/2005/8/layout/hierarchy3"/>
    <dgm:cxn modelId="{80E90AA2-E931-4780-8526-39CDD158B7CF}" type="presOf" srcId="{9CEF6018-DF3C-4B07-886F-C8738481D8DE}" destId="{2DC62A81-ECAF-477B-A2FA-73D3C16396BA}" srcOrd="0" destOrd="0" presId="urn:microsoft.com/office/officeart/2005/8/layout/hierarchy3"/>
    <dgm:cxn modelId="{74AB7BC2-A4EA-41DE-A971-CB0BDD36F684}" srcId="{4EF7D40E-0CEE-40E2-9B3F-295295727D61}" destId="{8D53C1C3-B6AD-4114-8195-DC70C9D073B8}" srcOrd="0" destOrd="0" parTransId="{6F113546-7446-4C64-BCF1-268FD1052CCA}" sibTransId="{B9B6C23C-A685-4396-96A2-7B6E87CF8B00}"/>
    <dgm:cxn modelId="{8F998CF0-B8ED-43C1-B667-E512C5EF530A}" type="presOf" srcId="{30937A9D-26A4-4E7D-BEDE-A7F7E4CDDBBD}" destId="{33BBDEA4-CD43-487F-AD67-6DBEDE18DF2C}" srcOrd="0" destOrd="0" presId="urn:microsoft.com/office/officeart/2005/8/layout/hierarchy3"/>
    <dgm:cxn modelId="{ED4463F1-D6AB-47A8-B65A-7D0B54877C29}" type="presOf" srcId="{4EF7D40E-0CEE-40E2-9B3F-295295727D61}" destId="{2F79C624-B8FF-42C0-B15C-3C73EB40407C}" srcOrd="0" destOrd="0" presId="urn:microsoft.com/office/officeart/2005/8/layout/hierarchy3"/>
    <dgm:cxn modelId="{2555AEF2-85F5-4095-A0AC-2A4949176E16}" type="presOf" srcId="{36E92B02-3453-46EE-916E-52CDC2C263E7}" destId="{62E344D5-AC35-4EBB-8BD0-F9B14BF1CA54}" srcOrd="0" destOrd="0" presId="urn:microsoft.com/office/officeart/2005/8/layout/hierarchy3"/>
    <dgm:cxn modelId="{4598E0F5-2C5E-45C9-9B87-C4BBD8168095}" srcId="{8D53C1C3-B6AD-4114-8195-DC70C9D073B8}" destId="{30937A9D-26A4-4E7D-BEDE-A7F7E4CDDBBD}" srcOrd="1" destOrd="0" parTransId="{9CEF6018-DF3C-4B07-886F-C8738481D8DE}" sibTransId="{83B3C69F-6EE6-4C4C-9767-EDBEE7FC27DC}"/>
    <dgm:cxn modelId="{9C8898FF-C099-497A-8139-8D96413EE588}" type="presOf" srcId="{8D53C1C3-B6AD-4114-8195-DC70C9D073B8}" destId="{2F86B3BB-685E-44C2-B1A5-586038768263}" srcOrd="0" destOrd="0" presId="urn:microsoft.com/office/officeart/2005/8/layout/hierarchy3"/>
    <dgm:cxn modelId="{E3967323-0A76-4291-AFAB-3A9C5AEBCBE7}" type="presParOf" srcId="{2F79C624-B8FF-42C0-B15C-3C73EB40407C}" destId="{77561198-0119-46F1-878F-A105A9EE4075}" srcOrd="0" destOrd="0" presId="urn:microsoft.com/office/officeart/2005/8/layout/hierarchy3"/>
    <dgm:cxn modelId="{F4773B1C-F3C8-4850-A4F0-1248316F8B73}" type="presParOf" srcId="{77561198-0119-46F1-878F-A105A9EE4075}" destId="{10DFC4CB-1917-4B38-8F77-C126448D1975}" srcOrd="0" destOrd="0" presId="urn:microsoft.com/office/officeart/2005/8/layout/hierarchy3"/>
    <dgm:cxn modelId="{F71AE9FB-D499-4525-BD56-B57D80D8AD89}" type="presParOf" srcId="{10DFC4CB-1917-4B38-8F77-C126448D1975}" destId="{2F86B3BB-685E-44C2-B1A5-586038768263}" srcOrd="0" destOrd="0" presId="urn:microsoft.com/office/officeart/2005/8/layout/hierarchy3"/>
    <dgm:cxn modelId="{99AE57EA-53D1-4CDF-9292-4441D0DA81AC}" type="presParOf" srcId="{10DFC4CB-1917-4B38-8F77-C126448D1975}" destId="{9D7026E7-79DA-46CB-9E5F-BF2B9DFB02D4}" srcOrd="1" destOrd="0" presId="urn:microsoft.com/office/officeart/2005/8/layout/hierarchy3"/>
    <dgm:cxn modelId="{7C86E94A-9325-436A-A077-E32FC94861D9}" type="presParOf" srcId="{77561198-0119-46F1-878F-A105A9EE4075}" destId="{EF5122AE-493B-4B27-86D5-D5419300EA8A}" srcOrd="1" destOrd="0" presId="urn:microsoft.com/office/officeart/2005/8/layout/hierarchy3"/>
    <dgm:cxn modelId="{F3C61D79-3E4F-4893-9FBA-A4A1CDD730F8}" type="presParOf" srcId="{EF5122AE-493B-4B27-86D5-D5419300EA8A}" destId="{62E344D5-AC35-4EBB-8BD0-F9B14BF1CA54}" srcOrd="0" destOrd="0" presId="urn:microsoft.com/office/officeart/2005/8/layout/hierarchy3"/>
    <dgm:cxn modelId="{E2732D5D-BC73-4A87-AF50-6016CFDAB409}" type="presParOf" srcId="{EF5122AE-493B-4B27-86D5-D5419300EA8A}" destId="{5F5A0094-1CA2-4BE8-B499-608E11C6329A}" srcOrd="1" destOrd="0" presId="urn:microsoft.com/office/officeart/2005/8/layout/hierarchy3"/>
    <dgm:cxn modelId="{D2061179-8640-4541-A0E2-74229ECCD5E5}" type="presParOf" srcId="{EF5122AE-493B-4B27-86D5-D5419300EA8A}" destId="{2DC62A81-ECAF-477B-A2FA-73D3C16396BA}" srcOrd="2" destOrd="0" presId="urn:microsoft.com/office/officeart/2005/8/layout/hierarchy3"/>
    <dgm:cxn modelId="{E491A518-AD78-433D-AB6B-E553E77CD7F2}" type="presParOf" srcId="{EF5122AE-493B-4B27-86D5-D5419300EA8A}" destId="{33BBDEA4-CD43-487F-AD67-6DBEDE18DF2C}" srcOrd="3" destOrd="0" presId="urn:microsoft.com/office/officeart/2005/8/layout/hierarchy3"/>
    <dgm:cxn modelId="{B7023FC7-8119-4992-A4BC-40589D2AFBE5}" type="presParOf" srcId="{EF5122AE-493B-4B27-86D5-D5419300EA8A}" destId="{85666977-1668-4D1F-9FFE-CD18F785640D}" srcOrd="4" destOrd="0" presId="urn:microsoft.com/office/officeart/2005/8/layout/hierarchy3"/>
    <dgm:cxn modelId="{7F0A67E4-7324-4500-BEF3-27606F2EFA4D}" type="presParOf" srcId="{EF5122AE-493B-4B27-86D5-D5419300EA8A}" destId="{09DF5301-A32B-4E65-8FF4-ACECCA129C3F}" srcOrd="5" destOrd="0" presId="urn:microsoft.com/office/officeart/2005/8/layout/hierarchy3"/>
  </dgm:cxnLst>
  <dgm:bg/>
  <dgm:whole>
    <a:ln>
      <a:noFill/>
      <a:extLst>
        <a:ext uri="{C807C97D-BFC1-408E-A445-0C87EB9F89A2}">
          <ask:lineSketchStyleProps xmlns:ask="http://schemas.microsoft.com/office/drawing/2018/sketchyshapes">
            <ask:type>
              <ask:lineSketchScribble/>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4484E-DDFA-49D3-B7EE-C2FB6F54689A}">
      <dsp:nvSpPr>
        <dsp:cNvPr id="0" name=""/>
        <dsp:cNvSpPr/>
      </dsp:nvSpPr>
      <dsp:spPr>
        <a:xfrm>
          <a:off x="1534871"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t" anchorCtr="0">
          <a:noAutofit/>
        </a:bodyPr>
        <a:lstStyle/>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Send notifications that bring users back into your app</a:t>
          </a:r>
        </a:p>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Connect users to work streams within your app along with related collaboration</a:t>
          </a:r>
        </a:p>
      </dsp:txBody>
      <dsp:txXfrm>
        <a:off x="1606655" y="74488"/>
        <a:ext cx="3960528" cy="2991837"/>
      </dsp:txXfrm>
    </dsp:sp>
    <dsp:sp modelId="{536F35FD-DF64-49CA-86AA-6FCFF503A3B4}">
      <dsp:nvSpPr>
        <dsp:cNvPr id="0" name=""/>
        <dsp:cNvSpPr/>
      </dsp:nvSpPr>
      <dsp:spPr>
        <a:xfrm>
          <a:off x="1534871"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User Engagement</a:t>
          </a:r>
        </a:p>
      </dsp:txBody>
      <dsp:txXfrm>
        <a:off x="1534871" y="3066325"/>
        <a:ext cx="2890209" cy="1317357"/>
      </dsp:txXfrm>
    </dsp:sp>
    <dsp:sp modelId="{68A4FD25-F184-482A-B826-882DFE96A3DA}">
      <dsp:nvSpPr>
        <dsp:cNvPr id="0" name=""/>
        <dsp:cNvSpPr/>
      </dsp:nvSpPr>
      <dsp:spPr>
        <a:xfrm>
          <a:off x="4541178" y="3275575"/>
          <a:ext cx="1436433" cy="143643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568CA8-3CAD-431A-8FBB-3313F314811A}">
      <dsp:nvSpPr>
        <dsp:cNvPr id="0" name=""/>
        <dsp:cNvSpPr/>
      </dsp:nvSpPr>
      <dsp:spPr>
        <a:xfrm>
          <a:off x="6333479" y="2704"/>
          <a:ext cx="4104096" cy="3063621"/>
        </a:xfrm>
        <a:prstGeom prst="round2SameRect">
          <a:avLst>
            <a:gd name="adj1" fmla="val 8000"/>
            <a:gd name="adj2" fmla="val 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t" anchorCtr="0">
          <a:noAutofit/>
        </a:bodyPr>
        <a:lstStyle/>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Users bring colleagues into the app via simple links</a:t>
          </a:r>
        </a:p>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External apps and pages can link into your app</a:t>
          </a:r>
        </a:p>
        <a:p>
          <a:pPr marL="228600" lvl="1" indent="-228600" algn="l" defTabSz="1111250">
            <a:lnSpc>
              <a:spcPct val="90000"/>
            </a:lnSpc>
            <a:spcBef>
              <a:spcPct val="0"/>
            </a:spcBef>
            <a:spcAft>
              <a:spcPct val="15000"/>
            </a:spcAft>
            <a:buFont typeface="Arial" panose="020B0604020202020204" pitchFamily="34" charset="0"/>
            <a:buChar char="•"/>
          </a:pPr>
          <a:r>
            <a:rPr lang="en-US" sz="2500" b="0" kern="1200" dirty="0"/>
            <a:t>Users are prompted to install the app if needed</a:t>
          </a:r>
        </a:p>
      </dsp:txBody>
      <dsp:txXfrm>
        <a:off x="6405263" y="74488"/>
        <a:ext cx="3960528" cy="2991837"/>
      </dsp:txXfrm>
    </dsp:sp>
    <dsp:sp modelId="{FAC274E2-59A0-4341-B39B-6E4E91DBAC65}">
      <dsp:nvSpPr>
        <dsp:cNvPr id="0" name=""/>
        <dsp:cNvSpPr/>
      </dsp:nvSpPr>
      <dsp:spPr>
        <a:xfrm>
          <a:off x="6333479" y="3066325"/>
          <a:ext cx="4104096" cy="131735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38100" bIns="0" numCol="1" spcCol="1270" anchor="ctr" anchorCtr="0">
          <a:noAutofit/>
        </a:bodyPr>
        <a:lstStyle/>
        <a:p>
          <a:pPr marL="0" lvl="0" indent="0" algn="l" defTabSz="1333500">
            <a:lnSpc>
              <a:spcPct val="90000"/>
            </a:lnSpc>
            <a:spcBef>
              <a:spcPct val="0"/>
            </a:spcBef>
            <a:spcAft>
              <a:spcPct val="35000"/>
            </a:spcAft>
            <a:buFont typeface="Arial" panose="020B0604020202020204" pitchFamily="34" charset="0"/>
            <a:buNone/>
          </a:pPr>
          <a:r>
            <a:rPr lang="en-US" sz="3000" b="1" kern="1200" dirty="0"/>
            <a:t>Discoverability</a:t>
          </a:r>
        </a:p>
      </dsp:txBody>
      <dsp:txXfrm>
        <a:off x="6333479" y="3066325"/>
        <a:ext cx="2890209" cy="1317357"/>
      </dsp:txXfrm>
    </dsp:sp>
    <dsp:sp modelId="{C93E88CD-4057-45E3-8606-F695F835462F}">
      <dsp:nvSpPr>
        <dsp:cNvPr id="0" name=""/>
        <dsp:cNvSpPr/>
      </dsp:nvSpPr>
      <dsp:spPr>
        <a:xfrm>
          <a:off x="9339787" y="3275575"/>
          <a:ext cx="1436433" cy="143643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6B3BB-685E-44C2-B1A5-586038768263}">
      <dsp:nvSpPr>
        <dsp:cNvPr id="0" name=""/>
        <dsp:cNvSpPr/>
      </dsp:nvSpPr>
      <dsp:spPr>
        <a:xfrm>
          <a:off x="1323358" y="2230"/>
          <a:ext cx="1700096" cy="850048"/>
        </a:xfrm>
        <a:prstGeom prst="roundRect">
          <a:avLst>
            <a:gd name="adj" fmla="val 10000"/>
          </a:avLst>
        </a:prstGeom>
        <a:solidFill>
          <a:srgbClr val="99663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a:t>Core Lab</a:t>
          </a:r>
          <a:br>
            <a:rPr lang="en-US" sz="2600" kern="1200"/>
          </a:br>
          <a:r>
            <a:rPr lang="en-US" sz="2600" kern="1200"/>
            <a:t>(path A)</a:t>
          </a:r>
        </a:p>
      </dsp:txBody>
      <dsp:txXfrm>
        <a:off x="1348255" y="27127"/>
        <a:ext cx="1650302" cy="800254"/>
      </dsp:txXfrm>
    </dsp:sp>
    <dsp:sp modelId="{62E344D5-AC35-4EBB-8BD0-F9B14BF1CA54}">
      <dsp:nvSpPr>
        <dsp:cNvPr id="0" name=""/>
        <dsp:cNvSpPr/>
      </dsp:nvSpPr>
      <dsp:spPr>
        <a:xfrm>
          <a:off x="1493368" y="852279"/>
          <a:ext cx="170009" cy="637536"/>
        </a:xfrm>
        <a:custGeom>
          <a:avLst/>
          <a:gdLst/>
          <a:ahLst/>
          <a:cxnLst/>
          <a:rect l="0" t="0" r="0" b="0"/>
          <a:pathLst>
            <a:path>
              <a:moveTo>
                <a:pt x="0" y="0"/>
              </a:moveTo>
              <a:lnTo>
                <a:pt x="0" y="637536"/>
              </a:lnTo>
              <a:lnTo>
                <a:pt x="170009" y="63753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5A0094-1CA2-4BE8-B499-608E11C6329A}">
      <dsp:nvSpPr>
        <dsp:cNvPr id="0" name=""/>
        <dsp:cNvSpPr/>
      </dsp:nvSpPr>
      <dsp:spPr>
        <a:xfrm>
          <a:off x="1663377" y="106479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App setup</a:t>
          </a:r>
        </a:p>
      </dsp:txBody>
      <dsp:txXfrm>
        <a:off x="1688274" y="1089688"/>
        <a:ext cx="1310283" cy="800254"/>
      </dsp:txXfrm>
    </dsp:sp>
    <dsp:sp modelId="{2DC62A81-ECAF-477B-A2FA-73D3C16396BA}">
      <dsp:nvSpPr>
        <dsp:cNvPr id="0" name=""/>
        <dsp:cNvSpPr/>
      </dsp:nvSpPr>
      <dsp:spPr>
        <a:xfrm>
          <a:off x="1493368" y="852279"/>
          <a:ext cx="170009" cy="1700096"/>
        </a:xfrm>
        <a:custGeom>
          <a:avLst/>
          <a:gdLst/>
          <a:ahLst/>
          <a:cxnLst/>
          <a:rect l="0" t="0" r="0" b="0"/>
          <a:pathLst>
            <a:path>
              <a:moveTo>
                <a:pt x="0" y="0"/>
              </a:moveTo>
              <a:lnTo>
                <a:pt x="0" y="1700096"/>
              </a:lnTo>
              <a:lnTo>
                <a:pt x="170009" y="1700096"/>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BDEA4-CD43-487F-AD67-6DBEDE18DF2C}">
      <dsp:nvSpPr>
        <dsp:cNvPr id="0" name=""/>
        <dsp:cNvSpPr/>
      </dsp:nvSpPr>
      <dsp:spPr>
        <a:xfrm>
          <a:off x="1663377" y="212735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tab with SSO</a:t>
          </a:r>
        </a:p>
      </dsp:txBody>
      <dsp:txXfrm>
        <a:off x="1688274" y="2152248"/>
        <a:ext cx="1310283" cy="800254"/>
      </dsp:txXfrm>
    </dsp:sp>
    <dsp:sp modelId="{85666977-1668-4D1F-9FFE-CD18F785640D}">
      <dsp:nvSpPr>
        <dsp:cNvPr id="0" name=""/>
        <dsp:cNvSpPr/>
      </dsp:nvSpPr>
      <dsp:spPr>
        <a:xfrm>
          <a:off x="1493368" y="852279"/>
          <a:ext cx="170009" cy="2762657"/>
        </a:xfrm>
        <a:custGeom>
          <a:avLst/>
          <a:gdLst/>
          <a:ahLst/>
          <a:cxnLst/>
          <a:rect l="0" t="0" r="0" b="0"/>
          <a:pathLst>
            <a:path>
              <a:moveTo>
                <a:pt x="0" y="0"/>
              </a:moveTo>
              <a:lnTo>
                <a:pt x="0" y="2762657"/>
              </a:lnTo>
              <a:lnTo>
                <a:pt x="170009" y="2762657"/>
              </a:lnTo>
            </a:path>
          </a:pathLst>
        </a:custGeom>
        <a:noFill/>
        <a:ln w="25400" cap="flat" cmpd="sng" algn="ctr">
          <a:solidFill>
            <a:srgbClr val="996633"/>
          </a:solidFill>
          <a:prstDash val="solid"/>
        </a:ln>
        <a:effectLst/>
      </dsp:spPr>
      <dsp:style>
        <a:lnRef idx="2">
          <a:scrgbClr r="0" g="0" b="0"/>
        </a:lnRef>
        <a:fillRef idx="0">
          <a:scrgbClr r="0" g="0" b="0"/>
        </a:fillRef>
        <a:effectRef idx="0">
          <a:scrgbClr r="0" g="0" b="0"/>
        </a:effectRef>
        <a:fontRef idx="minor"/>
      </dsp:style>
    </dsp:sp>
    <dsp:sp modelId="{09DF5301-A32B-4E65-8FF4-ACECCA129C3F}">
      <dsp:nvSpPr>
        <dsp:cNvPr id="0" name=""/>
        <dsp:cNvSpPr/>
      </dsp:nvSpPr>
      <dsp:spPr>
        <a:xfrm>
          <a:off x="1663377" y="3189911"/>
          <a:ext cx="1360077" cy="850048"/>
        </a:xfrm>
        <a:prstGeom prst="roundRect">
          <a:avLst>
            <a:gd name="adj" fmla="val 10000"/>
          </a:avLst>
        </a:prstGeom>
        <a:solidFill>
          <a:schemeClr val="lt1">
            <a:alpha val="90000"/>
            <a:hueOff val="0"/>
            <a:satOff val="0"/>
            <a:lumOff val="0"/>
            <a:alphaOff val="0"/>
          </a:schemeClr>
        </a:solidFill>
        <a:ln w="25400" cap="flat" cmpd="sng" algn="ctr">
          <a:solidFill>
            <a:srgbClr val="996633"/>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Add look and feel</a:t>
          </a:r>
        </a:p>
      </dsp:txBody>
      <dsp:txXfrm>
        <a:off x="1688274" y="3214808"/>
        <a:ext cx="1310283" cy="800254"/>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11.803"/>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37.812"/>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5:56.041"/>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09:36:28.696"/>
    </inkml:context>
    <inkml:brush xml:id="br0">
      <inkml:brushProperty name="width" value="0.14111" units="cm"/>
      <inkml:brushProperty name="height" value="0.14111" units="cm"/>
      <inkml:brushProperty name="color" value="#E71224"/>
    </inkml:brush>
  </inkml:definitions>
  <inkml:trace contextRef="#ctx0" brushRef="#br0">1 496 4 0 0,'0'0'22'0'0,"0"-1"0"0"0,0 1 0 0 0,0 0 0 0 0,0-1 0 0 0,0 1 0 0 0,0 0 0 0 0,0 0 0 0 0,0 0 0 0 0,0 0 0 0 0,0-1 0 0 0,0 1 0 0 0,1-1 0 0 0,-1 1 0 0 0,0 0 0 0 0,0 0 0 0 0,0 0 0 0 0,0 0 0 0 0,0 0 0 0 0,0-1 0 0 0,0 1 0 0 0,1 0 0 0 0,-1 0 0 0 0,0 0 0 0 0,0 0 0 0 0,10-12 16568 0 0,-10-53-10772 0 0,0 64-4764 0 0,0 2-822 0 0,7 8-172 0 0,-6-9-54 0 0,0 1 1 0 0,0 0-1 0 0,-1 0 1 0 0,1 0-1 0 0,0-1 1 0 0,0 1-1 0 0,0 0 1 0 0,-1 0-1 0 0,1 0 1 0 0,-1 0 0 0 0,1 0-1 0 0,0 0 1 0 0,-1 0-1 0 0,0 1 1 0 0,1 1-1 0 0,-1-2 8 0 0,1 1 0 0 0,0 0 1 0 0,0-1-1 0 0,0 1 0 0 0,-1-1 0 0 0,2 1 0 0 0,-1-1 0 0 0,0 1 0 0 0,2 1 0 0 0,11 16 164 0 0,15 31 233 0 0,36 83 492 0 0,-35-51-610 0 0,0-1-120 0 0,-21-60-145 0 0,-2 0-1 0 0,9 39 1 0 0,-14-53-28 0 0,0 1 0 0 0,0-2 0 0 0,1 1 0 0 0,5 11 0 0 0,-4-12 2 0 0,-1 0-1 0 0,0 0 0 0 0,-1 1 1 0 0,3 9-1 0 0,-2-4-3 0 0,0 1-1 0 0,2-1 1 0 0,5 13-1 0 0,1 0 2 0 0,7 11 13 0 0,-18-36-11 0 0,0 0-1 0 0,0 1 1 0 0,0 0-1 0 0,0-1 1 0 0,0 1-1 0 0,0-1 1 0 0,1 1-1 0 0,-1-1 1 0 0,0 1-1 0 0,1-1 1 0 0,-1 1-1 0 0,1-1 1 0 0,-1 1-1 0 0,0-1 1 0 0,0 1-1 0 0,1-1 1 0 0,0 0-1 0 0,-1 0 1 0 0,0 1-1 0 0,1-1 1 0 0,0 1-1 0 0,-1-1 1 0 0,0 0-1 0 0,2 1 1 0 0,0 3 16 0 0,-2-4 21 0 0,0 2 13 0 0,0-2-44 0 0,0 0 1 0 0,0 0 0 0 0,-1 0-1 0 0,1 0 1 0 0,0 0-1 0 0,0 0 1 0 0,0 0-1 0 0,0 0 1 0 0,0 0 0 0 0,0 0-1 0 0,0 0 1 0 0,0 0-1 0 0,0 1 1 0 0,0-1-1 0 0,0 0 1 0 0,0 0 0 0 0,0 0-1 0 0,0 0 1 0 0,0 0-1 0 0,0 0 1 0 0,0 0-1 0 0,0 0 1 0 0,0 0-1 0 0,0 0 1 0 0,0 0 0 0 0,0 0-1 0 0,1 1 1 0 0,-1-1-1 0 0,0 0 1 0 0,0 0-1 0 0,0 0 1 0 0,0 0 0 0 0,0 0-1 0 0,0 0 1 0 0,0 0-1 0 0,1 1 1 0 0,-1-1-1 0 0,0 0 1 0 0,0 0 0 0 0,0 0-1 0 0,0 0 1 0 0,0 0-1 0 0,0 0 1 0 0,0 0-1 0 0,0 0 1 0 0,0 0-1 0 0,0 0 1 0 0,0 0 0 0 0,1 0-1 0 0,15-6 117 0 0,-12 5-74 0 0,-1 0 0 0 0,1 0 0 0 0,-1-1 0 0 0,0 1 0 0 0,0 0 0 0 0,0-1 0 0 0,0 0 0 0 0,0 0 0 0 0,5-5 0 0 0,17-13 127 0 0,-14 12-131 0 0,-1 0 0 0 0,0-1 0 0 0,12-12 0 0 0,1-5-38 0 0,28-23 1 0 0,24-25-29 0 0,124-135 192 0 0,-169 179-147 0 0,339-321-819 0 0,-317 305 66 0 0,-29 24-381 0 0,2 0 0 0 0,33-21 0 0 0,-24 21-995 0 0,-14 7 67 0 0,2 2 0 0 0,40-20 0 0 0,-10 8-1881 0 0,4-1-1431 0 0,-42 21 4187 0 0,-1-1 0 0 0,-1-1 0 0 0,21-14 0 0 0,-17 10 490 0 0,-9 5 237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DE9C0-A157-4412-9F20-5271503CDF04}" type="datetimeFigureOut">
              <a:rPr lang="en-AU" smtClean="0"/>
              <a:t>4/11/2022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96D04-00DA-4B1E-9542-7B4EB47A416E}" type="slidenum">
              <a:rPr lang="en-AU" smtClean="0"/>
              <a:t>‹#›</a:t>
            </a:fld>
            <a:endParaRPr lang="en-AU"/>
          </a:p>
        </p:txBody>
      </p:sp>
    </p:spTree>
    <p:extLst>
      <p:ext uri="{BB962C8B-B14F-4D97-AF65-F5344CB8AC3E}">
        <p14:creationId xmlns:p14="http://schemas.microsoft.com/office/powerpoint/2010/main" val="109002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4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b="0" i="0" dirty="0">
                <a:solidFill>
                  <a:srgbClr val="000000"/>
                </a:solidFill>
                <a:effectLst/>
                <a:latin typeface="Calibri" panose="020F0502020204030204" pitchFamily="34" charset="0"/>
              </a:rPr>
              <a:t>What are deep links in Teams? Any link that sends users to specific content </a:t>
            </a:r>
            <a:r>
              <a:rPr lang="en-US" sz="1800" b="0" i="1" dirty="0">
                <a:solidFill>
                  <a:srgbClr val="000000"/>
                </a:solidFill>
                <a:effectLst/>
                <a:latin typeface="Calibri" panose="020F0502020204030204" pitchFamily="34" charset="0"/>
              </a:rPr>
              <a:t>within your app in Teams</a:t>
            </a:r>
            <a:r>
              <a:rPr lang="en-US" sz="1800" b="0" i="0" dirty="0">
                <a:solidFill>
                  <a:srgbClr val="000000"/>
                </a:solidFill>
                <a:effectLst/>
                <a:latin typeface="Calibri" panose="020F0502020204030204" pitchFamily="34" charset="0"/>
              </a:rPr>
              <a:t> is a deep link. It's a single link that leads from anywhere into Teams, and into a specific channel or chat, and into a specific tab, and then to show specific information within in your app, all with one click. This saves users having to search or navigate for information every time they enter your application and making it so easy is a great way to drive application usage. </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0867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demo:</a:t>
            </a:r>
            <a:r>
              <a:rPr lang="en-US" b="0" dirty="0"/>
              <a:t> Show the completed solution for the Deep Linking lab. Copy the deep link; close Teams and open the link to go all the way into an order within the app</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277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Things you can do: </a:t>
            </a:r>
            <a:endParaRPr lang="en-US" sz="2800" b="0" i="0"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Create </a:t>
            </a:r>
            <a:r>
              <a:rPr lang="en-US" sz="1800" b="0" i="0" dirty="0" err="1">
                <a:solidFill>
                  <a:srgbClr val="000000"/>
                </a:solidFill>
                <a:effectLst/>
                <a:latin typeface="Calibri" panose="020F0502020204030204" pitchFamily="34" charset="0"/>
              </a:rPr>
              <a:t>deeplink</a:t>
            </a:r>
            <a:r>
              <a:rPr lang="en-US" sz="1800" b="0" i="0" dirty="0">
                <a:solidFill>
                  <a:srgbClr val="000000"/>
                </a:solidFill>
                <a:effectLst/>
                <a:latin typeface="Calibri" panose="020F0502020204030204" pitchFamily="34" charset="0"/>
              </a:rPr>
              <a:t> to a tab, channel conversation or file in channel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Open a meeting scheduling dialog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Open an app install dialog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Open a chat </a:t>
            </a:r>
          </a:p>
          <a:p>
            <a:pPr algn="l" rtl="0" fontAlgn="base">
              <a:buFont typeface="Arial" panose="020B0604020202020204" pitchFamily="34" charset="0"/>
              <a:buChar char="•"/>
            </a:pPr>
            <a:r>
              <a:rPr lang="en-US" sz="1800" b="0" i="0" dirty="0">
                <a:solidFill>
                  <a:srgbClr val="000000"/>
                </a:solidFill>
                <a:effectLst/>
                <a:latin typeface="Calibri" panose="020F0502020204030204" pitchFamily="34" charset="0"/>
              </a:rPr>
              <a:t>Invoke an audio/video call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870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sz="1800" b="0" i="0" dirty="0">
                <a:solidFill>
                  <a:srgbClr val="000000"/>
                </a:solidFill>
                <a:effectLst/>
                <a:latin typeface="Calibri" panose="020F0502020204030204" pitchFamily="34" charset="0"/>
              </a:rPr>
              <a:t> we have app-id - This teams app id from the manifest file </a:t>
            </a:r>
          </a:p>
          <a:p>
            <a:pPr algn="l" rtl="0" fontAlgn="base">
              <a:buFont typeface="Arial" panose="020B0604020202020204" pitchFamily="34" charset="0"/>
              <a:buChar char="•"/>
            </a:pPr>
            <a:r>
              <a:rPr lang="en-US" sz="1800" b="0" i="0" dirty="0" err="1">
                <a:solidFill>
                  <a:srgbClr val="000000"/>
                </a:solidFill>
                <a:effectLst/>
                <a:latin typeface="Calibri" panose="020F0502020204030204" pitchFamily="34" charset="0"/>
              </a:rPr>
              <a:t>entityId</a:t>
            </a:r>
            <a:r>
              <a:rPr lang="en-US" sz="1800" b="0" i="0" dirty="0">
                <a:solidFill>
                  <a:srgbClr val="000000"/>
                </a:solidFill>
                <a:effectLst/>
                <a:latin typeface="Calibri" panose="020F0502020204030204" pitchFamily="34" charset="0"/>
              </a:rPr>
              <a:t> - This is defined in your manifest file in the </a:t>
            </a:r>
            <a:r>
              <a:rPr lang="en-US" sz="1800" b="0" i="0" dirty="0" err="1">
                <a:solidFill>
                  <a:srgbClr val="000000"/>
                </a:solidFill>
                <a:effectLst/>
                <a:latin typeface="Calibri" panose="020F0502020204030204" pitchFamily="34" charset="0"/>
              </a:rPr>
              <a:t>staticTabs</a:t>
            </a:r>
            <a:r>
              <a:rPr lang="en-US" sz="1800" b="0" i="0" dirty="0">
                <a:solidFill>
                  <a:srgbClr val="000000"/>
                </a:solidFill>
                <a:effectLst/>
                <a:latin typeface="Calibri" panose="020F0502020204030204" pitchFamily="34" charset="0"/>
              </a:rPr>
              <a:t> object for the particular entity (tab). In our case this is </a:t>
            </a:r>
            <a:r>
              <a:rPr lang="en-US" sz="1800" b="1" i="0" dirty="0">
                <a:solidFill>
                  <a:srgbClr val="000000"/>
                </a:solidFill>
                <a:effectLst/>
                <a:latin typeface="Calibri" panose="020F0502020204030204" pitchFamily="34" charset="0"/>
              </a:rPr>
              <a:t>Orders </a:t>
            </a:r>
            <a:r>
              <a:rPr lang="en-US" sz="1800" b="0" i="0" dirty="0">
                <a:solidFill>
                  <a:srgbClr val="000000"/>
                </a:solidFill>
                <a:effectLst/>
                <a:latin typeface="Calibri" panose="020F0502020204030204" pitchFamily="34" charset="0"/>
              </a:rPr>
              <a:t>of My Orders tab. </a:t>
            </a:r>
          </a:p>
          <a:p>
            <a:pPr algn="l" rtl="0" fontAlgn="base">
              <a:buFont typeface="Arial" panose="020B0604020202020204" pitchFamily="34" charset="0"/>
              <a:buChar char="•"/>
            </a:pPr>
            <a:r>
              <a:rPr lang="en-US" sz="1800" b="0" i="0" dirty="0" err="1">
                <a:solidFill>
                  <a:srgbClr val="000000"/>
                </a:solidFill>
                <a:effectLst/>
                <a:latin typeface="Calibri" panose="020F0502020204030204" pitchFamily="34" charset="0"/>
              </a:rPr>
              <a:t>subEntityId</a:t>
            </a:r>
            <a:r>
              <a:rPr lang="en-US" sz="1800" b="0" i="0" dirty="0">
                <a:solidFill>
                  <a:srgbClr val="000000"/>
                </a:solidFill>
                <a:effectLst/>
                <a:latin typeface="Calibri" panose="020F0502020204030204" pitchFamily="34" charset="0"/>
              </a:rPr>
              <a:t> - This is the ID for the item you are displaying information for. This is similar to query parameters. In our case in this lab, it will be the </a:t>
            </a:r>
            <a:r>
              <a:rPr lang="en-US" sz="1800" b="0" i="0" dirty="0" err="1">
                <a:solidFill>
                  <a:srgbClr val="000000"/>
                </a:solidFill>
                <a:effectLst/>
                <a:latin typeface="Calibri" panose="020F0502020204030204" pitchFamily="34" charset="0"/>
              </a:rPr>
              <a:t>orderId</a:t>
            </a:r>
            <a:r>
              <a:rPr lang="en-US" sz="1800" b="0" i="0" dirty="0">
                <a:solidFill>
                  <a:srgbClr val="000000"/>
                </a:solidFill>
                <a:effectLst/>
                <a:latin typeface="Calibri" panose="020F0502020204030204" pitchFamily="34" charset="0"/>
              </a:rPr>
              <a:t>. </a:t>
            </a:r>
          </a:p>
          <a:p>
            <a:pPr algn="l" rtl="0" fontAlgn="base"/>
            <a:endParaRPr lang="en-US" sz="1800" b="0" i="0" dirty="0">
              <a:solidFill>
                <a:srgbClr val="000000"/>
              </a:solidFill>
              <a:effectLst/>
              <a:latin typeface="Calibri" panose="020F0502020204030204" pitchFamily="34" charset="0"/>
            </a:endParaRPr>
          </a:p>
          <a:p>
            <a:pPr algn="l" rtl="0" fontAlgn="base"/>
            <a:endParaRPr lang="en-US" sz="1800" b="0" i="0" dirty="0">
              <a:solidFill>
                <a:srgbClr val="000000"/>
              </a:solidFill>
              <a:effectLst/>
              <a:latin typeface="Calibri" panose="020F0502020204030204" pitchFamily="34" charset="0"/>
            </a:endParaRPr>
          </a:p>
          <a:p>
            <a:pPr algn="l" rtl="0" fontAlgn="base"/>
            <a:r>
              <a:rPr lang="en-US" sz="1800" b="0" i="0" dirty="0">
                <a:solidFill>
                  <a:srgbClr val="000000"/>
                </a:solidFill>
                <a:effectLst/>
                <a:latin typeface="Calibri" panose="020F0502020204030204" pitchFamily="34" charset="0"/>
              </a:rPr>
              <a:t>And combine these three to form the deep link to a specific order in the Northwind orders app.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04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endParaRPr lang="en-US" sz="1800" b="0" i="0"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22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demonstration:</a:t>
            </a:r>
          </a:p>
          <a:p>
            <a:r>
              <a:rPr lang="en-US" dirty="0"/>
              <a:t> - Run the completed deep link lab. Paste the deep link into a new browser session and shows how it launches Teams, AND the app, AND the correct order</a:t>
            </a:r>
          </a:p>
          <a:p>
            <a:r>
              <a:rPr lang="en-US" dirty="0"/>
              <a:t> - Show the file /client/pages/orderDetail.js; point out the deep link creation code in the </a:t>
            </a:r>
            <a:r>
              <a:rPr lang="en-US" dirty="0" err="1"/>
              <a:t>copyUrlElement</a:t>
            </a:r>
            <a:r>
              <a:rPr lang="en-US" dirty="0"/>
              <a:t> event listener. Note there is an API for this in the v2 SDK but at the time of this writing there was a warning that it didn’t work in all clients.</a:t>
            </a:r>
          </a:p>
          <a:p>
            <a:r>
              <a:rPr lang="en-US" dirty="0"/>
              <a:t> - Show the file /client/pages/myOrders.js. {point out the check for deep links that looks at the page context and redirects users to the correct </a:t>
            </a:r>
            <a:r>
              <a:rPr lang="en-US"/>
              <a:t>order if needed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473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a video for each lab showing a complete walk-through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0559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Arial" panose="020B0604020202020204" pitchFamily="34" charset="0"/>
              </a:rPr>
              <a:t>ASK ONE OF THE PARTICIPANTS TO DEMO THE APP</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539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8001002"/>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9093708" cy="4210812"/>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6" y="8001001"/>
            <a:ext cx="7338060" cy="415499"/>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4" y="3429000"/>
            <a:ext cx="9093708" cy="4210812"/>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9089876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2"/>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6035040"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7199114"/>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0" y="3429000"/>
            <a:ext cx="6035040"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4" y="7199115"/>
            <a:ext cx="4279392"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0" y="3429000"/>
            <a:ext cx="6035040"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3265119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6" y="7200902"/>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3429000"/>
            <a:ext cx="4498848"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10"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6" y="3429000"/>
            <a:ext cx="4498848"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2" y="7199115"/>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3429000"/>
            <a:ext cx="4498848"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6" y="7199114"/>
            <a:ext cx="2743200"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3429000"/>
            <a:ext cx="4498848"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39334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5" y="1299814"/>
            <a:ext cx="16527780" cy="83109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7200901"/>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3429000"/>
            <a:ext cx="3579876" cy="3429000"/>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1" y="3429000"/>
            <a:ext cx="3579876" cy="3429000"/>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7199115"/>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3429000"/>
            <a:ext cx="3579876" cy="3429000"/>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3" y="3429000"/>
            <a:ext cx="3579876" cy="3429000"/>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8" y="7199114"/>
            <a:ext cx="2702052"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3429000"/>
            <a:ext cx="3579876" cy="3429000"/>
          </a:xfrm>
          <a:blipFill>
            <a:blip r:embed="rId6"/>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703948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304575"/>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59"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59"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6"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6"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3208863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3470148" cy="3470148"/>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3429000"/>
            <a:ext cx="3470148" cy="3470148"/>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2" y="3429000"/>
            <a:ext cx="3470148" cy="3470148"/>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2"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3429000"/>
            <a:ext cx="3470148" cy="3470148"/>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7200901"/>
            <a:ext cx="3470148" cy="8309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807933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5" y="1295641"/>
            <a:ext cx="16527780" cy="83109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0" y="3429000"/>
            <a:ext cx="2606040" cy="26060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0"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59" y="3429000"/>
            <a:ext cx="2606040" cy="26060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59"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3429000"/>
            <a:ext cx="2606040" cy="26060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6353177"/>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7" y="3429000"/>
            <a:ext cx="2606040" cy="260604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7"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5" y="3429000"/>
            <a:ext cx="2606040" cy="260604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5" y="6353176"/>
            <a:ext cx="2606040" cy="1246496"/>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0229698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609851" y="5669241"/>
            <a:ext cx="8693945" cy="415499"/>
          </a:xfrm>
        </p:spPr>
        <p:txBody>
          <a:bodyPr/>
          <a:lstStyle>
            <a:lvl1pPr marL="0" indent="0" algn="l">
              <a:spcBef>
                <a:spcPts val="0"/>
              </a:spcBef>
              <a:buNone/>
              <a:defRPr sz="27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609851" y="6115610"/>
            <a:ext cx="8693945" cy="323166"/>
          </a:xfrm>
        </p:spPr>
        <p:txBody>
          <a:bodyPr/>
          <a:lstStyle>
            <a:lvl1pPr marL="0" indent="0" algn="l">
              <a:spcBef>
                <a:spcPts val="0"/>
              </a:spcBef>
              <a:buNone/>
              <a:defRPr sz="21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2609851" y="3038477"/>
            <a:ext cx="14799470" cy="2492990"/>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112754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1219200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12630151" y="3067444"/>
            <a:ext cx="5217320" cy="415499"/>
          </a:xfrm>
        </p:spPr>
        <p:txBody>
          <a:bodyPr/>
          <a:lstStyle>
            <a:lvl1pPr marL="0" indent="0" algn="l">
              <a:spcBef>
                <a:spcPts val="0"/>
              </a:spcBef>
              <a:buNone/>
              <a:defRPr sz="27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12630151" y="3513812"/>
            <a:ext cx="5217320"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745459" y="3038475"/>
            <a:ext cx="9558338" cy="830997"/>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5645478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745459" y="5669241"/>
            <a:ext cx="9558338" cy="415499"/>
          </a:xfrm>
        </p:spPr>
        <p:txBody>
          <a:bodyPr/>
          <a:lstStyle>
            <a:lvl1pPr marL="0" indent="0" algn="l">
              <a:spcBef>
                <a:spcPts val="0"/>
              </a:spcBef>
              <a:buNone/>
              <a:defRPr sz="27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11753850" y="1"/>
            <a:ext cx="6534150" cy="646352"/>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745459" y="6115610"/>
            <a:ext cx="9558338" cy="323166"/>
          </a:xfrm>
        </p:spPr>
        <p:txBody>
          <a:bodyPr/>
          <a:lstStyle>
            <a:lvl1pPr marL="0" indent="0" algn="l">
              <a:spcBef>
                <a:spcPts val="0"/>
              </a:spcBef>
              <a:buNone/>
              <a:defRPr sz="21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745459" y="3038475"/>
            <a:ext cx="9558338" cy="830997"/>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1603219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3464720"/>
            <a:ext cx="4773041" cy="831092"/>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0" y="3464720"/>
            <a:ext cx="10879932" cy="646352"/>
          </a:xfrm>
        </p:spPr>
        <p:txBody>
          <a:bodyPr anchor="t"/>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4" y="3028950"/>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3028950"/>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490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4725575"/>
            <a:ext cx="4773041" cy="83109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4817945"/>
            <a:ext cx="10001250" cy="646352"/>
          </a:xfrm>
        </p:spPr>
        <p:txBody>
          <a:bodyPr anchor="ctr"/>
          <a:lstStyle>
            <a:lvl1pPr marL="347595" indent="-347595">
              <a:spcAft>
                <a:spcPts val="9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1960957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2311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78685"/>
            <a:ext cx="2810669"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9651780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878685"/>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878685"/>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143500"/>
            <a:ext cx="2383632"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143500"/>
            <a:ext cx="2376488"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878685"/>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143500"/>
            <a:ext cx="2393157" cy="4264818"/>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281805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882398" y="878684"/>
            <a:ext cx="3801525" cy="823118"/>
          </a:xfrm>
        </p:spPr>
        <p:txBody>
          <a:bodyPr anchor="t">
            <a:noAutofit/>
          </a:bodyPr>
          <a:lstStyle>
            <a:lvl1pPr>
              <a:defRPr sz="42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6555581" y="1442198"/>
            <a:ext cx="2383632"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10789445" y="1442198"/>
            <a:ext cx="2376488"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6555581" y="5728449"/>
            <a:ext cx="2383632" cy="3679869"/>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10789445" y="5728450"/>
            <a:ext cx="2376488" cy="367987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5020925" y="1452284"/>
            <a:ext cx="2393157" cy="3620621"/>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5020925" y="5748618"/>
            <a:ext cx="2393157" cy="3659700"/>
          </a:xfrm>
        </p:spPr>
        <p:txBody>
          <a:bodyPr anchor="t">
            <a:noAutofit/>
          </a:bodyPr>
          <a:lstStyle>
            <a:lvl1pPr marL="0" indent="0">
              <a:spcAft>
                <a:spcPts val="900"/>
              </a:spcAft>
              <a:buFont typeface="Wingdings" panose="05000000000000000000" pitchFamily="2" charset="2"/>
              <a:buNone/>
              <a:defRPr sz="21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6555581" y="878684"/>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10789445" y="878684"/>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5020925" y="878684"/>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6557813" y="5163672"/>
            <a:ext cx="2381400"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10798410" y="5163671"/>
            <a:ext cx="2376489"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5020925" y="5180918"/>
            <a:ext cx="2393157" cy="540000"/>
          </a:xfrm>
        </p:spPr>
        <p:txBody>
          <a:bodyPr anchor="b">
            <a:noAutofit/>
          </a:bodyPr>
          <a:lstStyle>
            <a:lvl1pPr marL="0" indent="0">
              <a:spcAft>
                <a:spcPts val="900"/>
              </a:spcAft>
              <a:buFont typeface="Wingdings" panose="05000000000000000000" pitchFamily="2" charset="2"/>
              <a:buNone/>
              <a:defRPr sz="3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876302" y="2155034"/>
            <a:ext cx="3807620" cy="1874360"/>
          </a:xfrm>
        </p:spPr>
        <p:txBody>
          <a:bodyPr/>
          <a:lstStyle>
            <a:lvl1pPr marL="0" indent="0">
              <a:buNone/>
              <a:defRPr sz="2100">
                <a:solidFill>
                  <a:schemeClr val="tx1"/>
                </a:solidFill>
              </a:defRPr>
            </a:lvl1pPr>
            <a:lvl2pPr marL="342834" indent="0">
              <a:buNone/>
              <a:defRPr sz="2100">
                <a:solidFill>
                  <a:schemeClr val="tx1"/>
                </a:solidFill>
              </a:defRPr>
            </a:lvl2pPr>
            <a:lvl3pPr marL="685668" indent="0">
              <a:buNone/>
              <a:defRPr sz="2100">
                <a:solidFill>
                  <a:schemeClr val="tx1"/>
                </a:solidFill>
              </a:defRPr>
            </a:lvl3pPr>
            <a:lvl4pPr marL="992792" indent="0">
              <a:buNone/>
              <a:defRPr sz="2100">
                <a:solidFill>
                  <a:schemeClr val="tx1"/>
                </a:solidFill>
              </a:defRPr>
            </a:lvl4pPr>
            <a:lvl5pPr marL="1283249" indent="0">
              <a:buNone/>
              <a:defRPr sz="2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1033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t">
            <a:noAutofit/>
          </a:bodyPr>
          <a:lstStyle>
            <a:lvl1pPr marL="347595" indent="-347595">
              <a:spcAft>
                <a:spcPts val="9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073666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74128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13032434" y="1887029"/>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7412984"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13032583" y="4441034"/>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7412984"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13032583" y="6817522"/>
            <a:ext cx="3907631" cy="1985159"/>
          </a:xfrm>
        </p:spPr>
        <p:txBody>
          <a:bodyPr/>
          <a:lstStyle>
            <a:lvl1pPr marL="0" indent="0">
              <a:buNone/>
              <a:defRPr sz="2100">
                <a:latin typeface="+mj-lt"/>
              </a:defRPr>
            </a:lvl1pPr>
            <a:lvl2pPr marL="14286" indent="0">
              <a:buNone/>
              <a:tabLst/>
              <a:defRPr sz="1800">
                <a:solidFill>
                  <a:schemeClr val="accent6"/>
                </a:solidFill>
                <a:latin typeface="+mn-lt"/>
              </a:defRPr>
            </a:lvl2pPr>
            <a:lvl3pPr marL="685668" indent="0">
              <a:buNone/>
              <a:defRPr sz="1800">
                <a:latin typeface="+mn-lt"/>
              </a:defRPr>
            </a:lvl3pPr>
            <a:lvl4pPr marL="992792" indent="0">
              <a:buNone/>
              <a:defRPr sz="1800">
                <a:latin typeface="+mn-lt"/>
              </a:defRPr>
            </a:lvl4pPr>
            <a:lvl5pPr marL="1283249" indent="0">
              <a:buNone/>
              <a:defRPr sz="18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84683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4677936"/>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13032434"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13032434"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7415808" y="1077709"/>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7415809" y="2019608"/>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13032582"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13032583"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7415957" y="3793333"/>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7415957" y="4735232"/>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13032582"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13032583"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7415957" y="6762751"/>
            <a:ext cx="4381650" cy="554030"/>
          </a:xfrm>
        </p:spPr>
        <p:txBody>
          <a:bodyPr/>
          <a:lstStyle>
            <a:lvl1pPr marL="0" indent="0">
              <a:buNone/>
              <a:defRPr sz="3600">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7415957" y="7704650"/>
            <a:ext cx="4381652" cy="710964"/>
          </a:xfrm>
        </p:spPr>
        <p:txBody>
          <a:bodyPr/>
          <a:lstStyle>
            <a:lvl1pPr>
              <a:defRPr sz="2100">
                <a:solidFill>
                  <a:schemeClr val="accent6"/>
                </a:solidFill>
              </a:defRPr>
            </a:lvl1pPr>
            <a:lvl2pPr marL="342834" indent="0">
              <a:buNone/>
              <a:defRPr sz="2100">
                <a:solidFill>
                  <a:schemeClr val="accent6"/>
                </a:solidFill>
              </a:defRPr>
            </a:lvl2pPr>
            <a:lvl3pPr>
              <a:defRPr sz="2100">
                <a:solidFill>
                  <a:schemeClr val="accent6"/>
                </a:solidFill>
              </a:defRPr>
            </a:lvl3pPr>
            <a:lvl4pPr>
              <a:defRPr sz="2100">
                <a:solidFill>
                  <a:schemeClr val="accent6"/>
                </a:solidFill>
              </a:defRPr>
            </a:lvl4pPr>
            <a:lvl5pPr>
              <a:defRPr sz="21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9034854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2"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4"/>
            <a:ext cx="4773041" cy="863621"/>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876300" y="1929010"/>
            <a:ext cx="4781550" cy="7474550"/>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9399361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1753850" y="0"/>
            <a:ext cx="6534150"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6302" y="878682"/>
            <a:ext cx="9132095" cy="913047"/>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12542108" y="878684"/>
            <a:ext cx="4871975" cy="8524874"/>
          </a:xfrm>
        </p:spPr>
        <p:txBody>
          <a:bodyPr anchor="t">
            <a:noAutofit/>
          </a:bodyPr>
          <a:lstStyle>
            <a:lvl1pPr marL="0" indent="0">
              <a:spcAft>
                <a:spcPts val="900"/>
              </a:spcAft>
              <a:buFont typeface="Wingdings" panose="05000000000000000000" pitchFamily="2" charset="2"/>
              <a:buNone/>
              <a:defRPr sz="3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876302" y="1795130"/>
            <a:ext cx="9132095" cy="3348371"/>
          </a:xfrm>
        </p:spPr>
        <p:txBody>
          <a:bodyPr anchor="t">
            <a:noAutofit/>
          </a:bodyPr>
          <a:lstStyle>
            <a:lvl1pPr marL="0" indent="0">
              <a:spcAft>
                <a:spcPts val="900"/>
              </a:spcAft>
              <a:buFont typeface="Wingdings" panose="05000000000000000000" pitchFamily="2" charset="2"/>
              <a:buNone/>
              <a:defRPr sz="3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055203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7984332" y="0"/>
            <a:ext cx="10303668" cy="646331"/>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70629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7" y="878682"/>
            <a:ext cx="4773041" cy="8524875"/>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2" y="878684"/>
            <a:ext cx="10001250"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50" y="3867150"/>
            <a:ext cx="0" cy="25527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414957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9144000" y="2984165"/>
            <a:ext cx="0" cy="4318676"/>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882395" y="878682"/>
            <a:ext cx="7342443" cy="8524875"/>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10008395" y="878684"/>
            <a:ext cx="7405688" cy="8524874"/>
          </a:xfrm>
        </p:spPr>
        <p:txBody>
          <a:bodyPr anchor="ctr">
            <a:noAutofit/>
          </a:bodyPr>
          <a:lstStyle>
            <a:lvl1pPr marL="0" indent="0">
              <a:spcAft>
                <a:spcPts val="9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45665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7" y="878684"/>
            <a:ext cx="7090031" cy="127635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9360697" y="3042519"/>
            <a:ext cx="80533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876304" y="3026570"/>
            <a:ext cx="5222081" cy="3490186"/>
          </a:xfrm>
        </p:spPr>
        <p:txBody>
          <a:bodyPr/>
          <a:lstStyle>
            <a:lvl1pPr marL="0" indent="0">
              <a:lnSpc>
                <a:spcPct val="100000"/>
              </a:lnSpc>
              <a:buNone/>
              <a:defRPr sz="2700">
                <a:solidFill>
                  <a:schemeClr val="bg1"/>
                </a:solidFill>
              </a:defRPr>
            </a:lvl1pPr>
            <a:lvl2pPr marL="342834" indent="0">
              <a:buNone/>
              <a:defRPr sz="2700">
                <a:solidFill>
                  <a:schemeClr val="bg1"/>
                </a:solidFill>
              </a:defRPr>
            </a:lvl2pPr>
            <a:lvl3pPr marL="685668" indent="0">
              <a:buNone/>
              <a:defRPr sz="2700">
                <a:solidFill>
                  <a:schemeClr val="bg1"/>
                </a:solidFill>
              </a:defRPr>
            </a:lvl3pPr>
            <a:lvl4pPr marL="992792" indent="0">
              <a:buNone/>
              <a:defRPr sz="2700">
                <a:solidFill>
                  <a:schemeClr val="bg1"/>
                </a:solidFill>
              </a:defRPr>
            </a:lvl4pPr>
            <a:lvl5pPr marL="1283249" indent="0">
              <a:buNone/>
              <a:defRPr sz="2700">
                <a:solidFill>
                  <a:schemeClr val="bg1"/>
                </a:solidFill>
              </a:defRPr>
            </a:lvl5pPr>
          </a:lstStyle>
          <a:p>
            <a:pPr>
              <a:lnSpc>
                <a:spcPct val="100000"/>
              </a:lnSpc>
            </a:pPr>
            <a:r>
              <a:rPr lang="en-US" sz="27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2700" b="0">
              <a:solidFill>
                <a:schemeClr val="bg1"/>
              </a:solidFill>
              <a:latin typeface="Segoe UI" panose="020B0502040204020203" pitchFamily="34" charset="0"/>
              <a:cs typeface="Segoe UI" panose="020B0502040204020203" pitchFamily="34" charset="0"/>
            </a:endParaRPr>
          </a:p>
          <a:p>
            <a:pPr>
              <a:lnSpc>
                <a:spcPct val="100000"/>
              </a:lnSpc>
            </a:pPr>
            <a:r>
              <a:rPr lang="en-US" sz="27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9360696" y="878682"/>
            <a:ext cx="2395538"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12222959" y="878682"/>
            <a:ext cx="234091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5020927" y="878682"/>
            <a:ext cx="2393157" cy="971550"/>
          </a:xfrm>
        </p:spPr>
        <p:txBody>
          <a:bodyPr anchor="ctr">
            <a:noAutofit/>
          </a:bodyPr>
          <a:lstStyle>
            <a:lvl1pPr marL="0" indent="0" algn="ctr">
              <a:buNone/>
              <a:defRPr sz="5400">
                <a:latin typeface="+mj-lt"/>
              </a:defRPr>
            </a:lvl1pPr>
            <a:lvl2pPr>
              <a:defRPr sz="5400">
                <a:latin typeface="+mj-lt"/>
              </a:defRPr>
            </a:lvl2pPr>
            <a:lvl3pPr>
              <a:defRPr sz="5400">
                <a:latin typeface="+mj-lt"/>
              </a:defRPr>
            </a:lvl3pPr>
            <a:lvl4pPr>
              <a:defRPr sz="5400">
                <a:latin typeface="+mj-lt"/>
              </a:defRPr>
            </a:lvl4pPr>
            <a:lvl5pPr>
              <a:defRPr sz="54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9360697"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12222959" y="1850235"/>
            <a:ext cx="2357438"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5020925" y="1850235"/>
            <a:ext cx="2393157" cy="916779"/>
          </a:xfrm>
        </p:spPr>
        <p:txBody>
          <a:bodyPr anchor="ctr">
            <a:noAutofit/>
          </a:bodyPr>
          <a:lstStyle>
            <a:lvl1pPr marL="0" indent="0" algn="ctr">
              <a:buNone/>
              <a:defRPr sz="2100">
                <a:solidFill>
                  <a:schemeClr val="accent6"/>
                </a:solidFill>
              </a:defRPr>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9360697" y="3026571"/>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9360697" y="4465675"/>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9360697" y="6241979"/>
            <a:ext cx="6634163" cy="1056333"/>
          </a:xfrm>
        </p:spPr>
        <p:txBody>
          <a:bodyPr lIns="90000" tIns="46800" rIns="90000" bIns="46800" anchor="b">
            <a:noAutofit/>
          </a:bodyPr>
          <a:lstStyle>
            <a:lvl1pPr marL="0" indent="0">
              <a:buNone/>
              <a:defRPr sz="3600">
                <a:latin typeface="+mj-lt"/>
              </a:defRPr>
            </a:lvl1pPr>
            <a:lvl2pPr marL="342834" indent="0">
              <a:buNone/>
              <a:defRPr>
                <a:latin typeface="+mj-lt"/>
              </a:defRPr>
            </a:lvl2pPr>
            <a:lvl3pPr marL="685668" indent="0">
              <a:buNone/>
              <a:defRPr>
                <a:latin typeface="+mj-lt"/>
              </a:defRPr>
            </a:lvl3pPr>
            <a:lvl4pPr marL="992792" indent="0">
              <a:buNone/>
              <a:defRPr>
                <a:latin typeface="+mj-lt"/>
              </a:defRPr>
            </a:lvl4pPr>
            <a:lvl5pPr marL="1283249"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9360697" y="7681084"/>
            <a:ext cx="8053388" cy="1722476"/>
          </a:xfrm>
        </p:spPr>
        <p:txBody>
          <a:bodyPr lIns="90000" tIns="46800" rIns="90000" bIns="46800">
            <a:noAutofit/>
          </a:bodyPr>
          <a:lstStyle>
            <a:lvl1pPr marL="0" indent="0">
              <a:buNone/>
              <a:defRPr sz="2100">
                <a:solidFill>
                  <a:schemeClr val="accent6"/>
                </a:solidFill>
              </a:defRPr>
            </a:lvl1pPr>
            <a:lvl2pPr marL="342834" indent="0">
              <a:buNone/>
              <a:defRPr>
                <a:solidFill>
                  <a:schemeClr val="accent6"/>
                </a:solidFill>
              </a:defRPr>
            </a:lvl2pPr>
            <a:lvl3pPr marL="685668" indent="0">
              <a:buNone/>
              <a:defRPr>
                <a:solidFill>
                  <a:schemeClr val="accent6"/>
                </a:solidFill>
              </a:defRPr>
            </a:lvl3pPr>
            <a:lvl4pPr marL="992792" indent="0">
              <a:buNone/>
              <a:defRPr>
                <a:solidFill>
                  <a:schemeClr val="accent6"/>
                </a:solidFill>
              </a:defRPr>
            </a:lvl4pPr>
            <a:lvl5pPr marL="1283249"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15033023"/>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6098384"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882396" y="878684"/>
            <a:ext cx="4237293" cy="127635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10789445" y="2156530"/>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10789445" y="2703404"/>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10789447" y="3301410"/>
            <a:ext cx="5753099"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10789445" y="6438902"/>
            <a:ext cx="5753100"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10789445" y="6985776"/>
            <a:ext cx="5753100"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10789445" y="7583783"/>
            <a:ext cx="5753100"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quis</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nostrud</a:t>
            </a:r>
            <a:r>
              <a:rPr lang="en-US" sz="1800" b="0">
                <a:solidFill>
                  <a:srgbClr val="505050"/>
                </a:solidFill>
                <a:latin typeface="Segoe UI" panose="020B0502040204020203" pitchFamily="34" charset="0"/>
                <a:cs typeface="Segoe UI" panose="020B0502040204020203" pitchFamily="34" charset="0"/>
              </a:rPr>
              <a:t> exercitation </a:t>
            </a:r>
            <a:r>
              <a:rPr lang="en-US" sz="1800" b="0" err="1">
                <a:solidFill>
                  <a:srgbClr val="505050"/>
                </a:solidFill>
                <a:latin typeface="Segoe UI" panose="020B0502040204020203" pitchFamily="34" charset="0"/>
                <a:cs typeface="Segoe UI" panose="020B0502040204020203" pitchFamily="34" charset="0"/>
              </a:rPr>
              <a:t>ullamco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laboris</a:t>
            </a:r>
            <a:r>
              <a:rPr lang="en-US" sz="1800" b="0">
                <a:solidFill>
                  <a:srgbClr val="505050"/>
                </a:solidFill>
                <a:latin typeface="Segoe UI" panose="020B0502040204020203" pitchFamily="34" charset="0"/>
                <a:cs typeface="Segoe UI" panose="020B0502040204020203" pitchFamily="34" charset="0"/>
              </a:rPr>
              <a:t> nisi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aliquip</a:t>
            </a:r>
            <a:r>
              <a:rPr lang="en-US" sz="1800" b="0">
                <a:solidFill>
                  <a:srgbClr val="505050"/>
                </a:solidFill>
                <a:latin typeface="Segoe UI" panose="020B0502040204020203" pitchFamily="34" charset="0"/>
                <a:cs typeface="Segoe UI" panose="020B0502040204020203" pitchFamily="34" charset="0"/>
              </a:rPr>
              <a:t> ex </a:t>
            </a:r>
            <a:r>
              <a:rPr lang="en-US" sz="1800" b="0" err="1">
                <a:solidFill>
                  <a:srgbClr val="505050"/>
                </a:solidFill>
                <a:latin typeface="Segoe UI" panose="020B0502040204020203" pitchFamily="34" charset="0"/>
                <a:cs typeface="Segoe UI" panose="020B0502040204020203" pitchFamily="34" charset="0"/>
              </a:rPr>
              <a:t>ea</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commodo</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consequat</a:t>
            </a:r>
            <a:r>
              <a:rPr lang="en-US" sz="18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7972425" y="2155033"/>
            <a:ext cx="2365200" cy="649247"/>
          </a:xfrm>
          <a:prstGeom prst="ellipse">
            <a:avLst/>
          </a:prstGeom>
        </p:spPr>
        <p:txBody>
          <a:bodyPr/>
          <a:lstStyle>
            <a:lvl1pPr>
              <a:defRPr sz="15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7972425" y="6439645"/>
            <a:ext cx="2365200" cy="649247"/>
          </a:xfrm>
          <a:prstGeom prst="ellipse">
            <a:avLst/>
          </a:prstGeom>
        </p:spPr>
        <p:txBody>
          <a:bodyPr/>
          <a:lstStyle>
            <a:lvl1pPr>
              <a:defRPr sz="1500"/>
            </a:lvl1pPr>
          </a:lstStyle>
          <a:p>
            <a:r>
              <a:rPr lang="en-US"/>
              <a:t>Click icon to add picture</a:t>
            </a:r>
          </a:p>
        </p:txBody>
      </p:sp>
    </p:spTree>
    <p:extLst>
      <p:ext uri="{BB962C8B-B14F-4D97-AF65-F5344CB8AC3E}">
        <p14:creationId xmlns:p14="http://schemas.microsoft.com/office/powerpoint/2010/main" val="401045063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882395" y="685800"/>
            <a:ext cx="16527780" cy="830997"/>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902496" y="6612513"/>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902496" y="7159389"/>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902496" y="7757395"/>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5119688"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5119688"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5119688"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9384507"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9384507"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9384507"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13606463" y="6600827"/>
            <a:ext cx="3781425" cy="415499"/>
          </a:xfrm>
        </p:spPr>
        <p:txBody>
          <a:bodyPr/>
          <a:lstStyle>
            <a:lvl1pPr marL="0" indent="0">
              <a:buNone/>
              <a:defRPr sz="2700">
                <a:latin typeface="+mj-lt"/>
              </a:defRPr>
            </a:lvl1pPr>
            <a:lvl2pPr marL="342834" indent="0">
              <a:buNone/>
              <a:defRPr sz="2700">
                <a:latin typeface="+mj-lt"/>
              </a:defRPr>
            </a:lvl2pPr>
            <a:lvl3pPr marL="685668" indent="0">
              <a:buNone/>
              <a:defRPr sz="2700">
                <a:latin typeface="+mj-lt"/>
              </a:defRPr>
            </a:lvl3pPr>
            <a:lvl4pPr marL="992792" indent="0">
              <a:buNone/>
              <a:defRPr sz="2700">
                <a:latin typeface="+mj-lt"/>
              </a:defRPr>
            </a:lvl4pPr>
            <a:lvl5pPr marL="1283249" indent="0">
              <a:buNone/>
              <a:defRPr sz="27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13606463" y="7147701"/>
            <a:ext cx="3781425" cy="323166"/>
          </a:xfrm>
        </p:spPr>
        <p:txBody>
          <a:bodyPr/>
          <a:lstStyle>
            <a:lvl1pPr marL="0" indent="0">
              <a:buNone/>
              <a:defRPr sz="2100"/>
            </a:lvl1pPr>
            <a:lvl2pPr marL="342834" indent="0">
              <a:buNone/>
              <a:defRPr sz="2100"/>
            </a:lvl2pPr>
            <a:lvl3pPr marL="685668" indent="0">
              <a:buNone/>
              <a:defRPr sz="2100"/>
            </a:lvl3pPr>
            <a:lvl4pPr marL="992792" indent="0">
              <a:buNone/>
              <a:defRPr sz="2100"/>
            </a:lvl4pPr>
            <a:lvl5pPr marL="1283249" indent="0">
              <a:buNone/>
              <a:defRPr sz="21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13606463" y="7745708"/>
            <a:ext cx="3781425" cy="1384995"/>
          </a:xfrm>
        </p:spPr>
        <p:txBody>
          <a:bodyPr/>
          <a:lstStyle>
            <a:lvl1pPr marL="0" marR="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accent6"/>
                </a:solidFill>
              </a:defRPr>
            </a:lvl1pPr>
            <a:lvl2pPr marL="342834" indent="0">
              <a:buNone/>
              <a:defRPr/>
            </a:lvl2pPr>
            <a:lvl3pPr marL="685668" indent="0">
              <a:buNone/>
              <a:defRPr/>
            </a:lvl3pPr>
            <a:lvl4pPr marL="992792" indent="0">
              <a:buNone/>
              <a:defRPr/>
            </a:lvl4pPr>
            <a:lvl5pPr marL="1283249" indent="0">
              <a:buNone/>
              <a:defRPr/>
            </a:lvl5pPr>
          </a:lstStyle>
          <a:p>
            <a:pPr marL="0" marR="0" lvl="0" indent="0" algn="l" defTabSz="139884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800" b="0">
                <a:solidFill>
                  <a:srgbClr val="505050"/>
                </a:solidFill>
                <a:latin typeface="Segoe UI" panose="020B0502040204020203" pitchFamily="34" charset="0"/>
                <a:cs typeface="Segoe UI" panose="020B0502040204020203" pitchFamily="34" charset="0"/>
              </a:rPr>
              <a:t>About: Lorem ipsum dolor sit </a:t>
            </a:r>
            <a:r>
              <a:rPr lang="en-US" sz="1800" b="0" err="1">
                <a:solidFill>
                  <a:srgbClr val="505050"/>
                </a:solidFill>
                <a:latin typeface="Segoe UI" panose="020B0502040204020203" pitchFamily="34" charset="0"/>
                <a:cs typeface="Segoe UI" panose="020B0502040204020203" pitchFamily="34" charset="0"/>
              </a:rPr>
              <a:t>amet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consectetur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adipiscing</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elit</a:t>
            </a:r>
            <a:r>
              <a:rPr lang="en-US" sz="1800" b="0">
                <a:solidFill>
                  <a:srgbClr val="505050"/>
                </a:solidFill>
                <a:latin typeface="Segoe UI" panose="020B0502040204020203" pitchFamily="34" charset="0"/>
                <a:cs typeface="Segoe UI" panose="020B0502040204020203" pitchFamily="34" charset="0"/>
              </a:rPr>
              <a:t>, sed do </a:t>
            </a:r>
            <a:r>
              <a:rPr lang="en-US" sz="1800" b="0" err="1">
                <a:solidFill>
                  <a:srgbClr val="505050"/>
                </a:solidFill>
                <a:latin typeface="Segoe UI" panose="020B0502040204020203" pitchFamily="34" charset="0"/>
                <a:cs typeface="Segoe UI" panose="020B0502040204020203" pitchFamily="34" charset="0"/>
              </a:rPr>
              <a:t>eiusmod</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tempor</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incididunt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ut</a:t>
            </a:r>
            <a:r>
              <a:rPr lang="en-US" sz="1800" b="0">
                <a:solidFill>
                  <a:srgbClr val="505050"/>
                </a:solidFill>
                <a:latin typeface="Segoe UI" panose="020B0502040204020203" pitchFamily="34" charset="0"/>
                <a:cs typeface="Segoe UI" panose="020B0502040204020203" pitchFamily="34" charset="0"/>
              </a:rPr>
              <a:t> </a:t>
            </a:r>
            <a:r>
              <a:rPr lang="en-US" sz="1800" b="0" err="1">
                <a:solidFill>
                  <a:srgbClr val="505050"/>
                </a:solidFill>
                <a:latin typeface="Segoe UI" panose="020B0502040204020203" pitchFamily="34" charset="0"/>
                <a:cs typeface="Segoe UI" panose="020B0502040204020203" pitchFamily="34" charset="0"/>
              </a:rPr>
              <a:t>labore</a:t>
            </a:r>
            <a:r>
              <a:rPr lang="en-US" sz="1800" b="0">
                <a:solidFill>
                  <a:srgbClr val="505050"/>
                </a:solidFill>
                <a:latin typeface="Segoe UI" panose="020B0502040204020203" pitchFamily="34" charset="0"/>
                <a:cs typeface="Segoe UI" panose="020B0502040204020203" pitchFamily="34" charset="0"/>
              </a:rPr>
              <a:t> et dolore magna </a:t>
            </a:r>
            <a:r>
              <a:rPr lang="en-US" sz="1800" b="0" err="1">
                <a:solidFill>
                  <a:srgbClr val="505050"/>
                </a:solidFill>
                <a:latin typeface="Segoe UI" panose="020B0502040204020203" pitchFamily="34" charset="0"/>
                <a:cs typeface="Segoe UI" panose="020B0502040204020203" pitchFamily="34" charset="0"/>
              </a:rPr>
              <a:t>aliqua</a:t>
            </a:r>
            <a:r>
              <a:rPr lang="en-US" sz="1800" b="0">
                <a:solidFill>
                  <a:srgbClr val="505050"/>
                </a:solidFill>
                <a:latin typeface="Segoe UI" panose="020B0502040204020203" pitchFamily="34" charset="0"/>
                <a:cs typeface="Segoe UI" panose="020B0502040204020203" pitchFamily="34" charset="0"/>
              </a:rPr>
              <a:t>. Ut </a:t>
            </a:r>
            <a:r>
              <a:rPr lang="en-US" sz="1800" b="0" err="1">
                <a:solidFill>
                  <a:srgbClr val="505050"/>
                </a:solidFill>
                <a:latin typeface="Segoe UI" panose="020B0502040204020203" pitchFamily="34" charset="0"/>
                <a:cs typeface="Segoe UI" panose="020B0502040204020203" pitchFamily="34" charset="0"/>
              </a:rPr>
              <a:t>enim</a:t>
            </a:r>
            <a:r>
              <a:rPr lang="en-US" sz="1800" b="0">
                <a:solidFill>
                  <a:srgbClr val="505050"/>
                </a:solidFill>
                <a:latin typeface="Segoe UI" panose="020B0502040204020203" pitchFamily="34" charset="0"/>
                <a:cs typeface="Segoe UI" panose="020B0502040204020203" pitchFamily="34" charset="0"/>
              </a:rPr>
              <a:t> ad minim </a:t>
            </a:r>
            <a:r>
              <a:rPr lang="en-US" sz="1800" b="0" err="1">
                <a:solidFill>
                  <a:srgbClr val="505050"/>
                </a:solidFill>
                <a:latin typeface="Segoe UI" panose="020B0502040204020203" pitchFamily="34" charset="0"/>
                <a:cs typeface="Segoe UI" panose="020B0502040204020203" pitchFamily="34" charset="0"/>
              </a:rPr>
              <a:t>veniam</a:t>
            </a:r>
            <a:r>
              <a:rPr lang="en-US" sz="18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1161300" y="2678116"/>
            <a:ext cx="3240000" cy="3635573"/>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5404689" y="2678116"/>
            <a:ext cx="3240000" cy="3635573"/>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9643313" y="2678116"/>
            <a:ext cx="3240000" cy="3635573"/>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13891464" y="2678116"/>
            <a:ext cx="3240000" cy="3635573"/>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562810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accent3"/>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3629814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1"/>
            <a:ext cx="6098382" cy="646352"/>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7524752" y="1688309"/>
            <a:ext cx="8748713" cy="510012"/>
          </a:xfrm>
        </p:spPr>
        <p:txBody>
          <a:bodyPr lIns="90000" tIns="46800" rIns="90000" bIns="46800"/>
          <a:lstStyle>
            <a:lvl1pPr marL="0" indent="0">
              <a:buNone/>
              <a:defRPr sz="2700">
                <a:solidFill>
                  <a:schemeClr val="tx1"/>
                </a:solidFill>
                <a:latin typeface="+mj-lt"/>
              </a:defRPr>
            </a:lvl1pPr>
            <a:lvl2pPr marL="342834" indent="0">
              <a:buNone/>
              <a:defRPr/>
            </a:lvl2pPr>
            <a:lvl3pPr marL="685668" indent="0">
              <a:buNone/>
              <a:defRPr/>
            </a:lvl3pPr>
            <a:lvl4pPr marL="992792" indent="0">
              <a:buNone/>
              <a:defRPr/>
            </a:lvl4pPr>
            <a:lvl5pPr marL="1283249"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7524752" y="2277999"/>
            <a:ext cx="8748713" cy="417679"/>
          </a:xfrm>
        </p:spPr>
        <p:txBody>
          <a:bodyPr lIns="90000" tIns="46800" rIns="90000" bIns="46800"/>
          <a:lstStyle>
            <a:lvl1pPr marL="0" indent="0">
              <a:buNone/>
              <a:defRPr sz="21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7524752" y="3921920"/>
            <a:ext cx="8748713" cy="1434432"/>
          </a:xfrm>
        </p:spPr>
        <p:txBody>
          <a:bodyPr lIns="90000" tIns="46800" rIns="90000" bIns="46800"/>
          <a:lstStyle>
            <a:lvl1pPr marL="0" indent="0">
              <a:buNone/>
              <a:defRPr sz="21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7527133" y="3140585"/>
            <a:ext cx="8748713" cy="510012"/>
          </a:xfrm>
        </p:spPr>
        <p:txBody>
          <a:bodyPr lIns="90000" tIns="46800" rIns="90000" bIns="46800"/>
          <a:lstStyle>
            <a:lvl1pPr marL="0" indent="0">
              <a:buNone/>
              <a:defRPr sz="27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7527133" y="6640250"/>
            <a:ext cx="8748713" cy="510012"/>
          </a:xfrm>
        </p:spPr>
        <p:txBody>
          <a:bodyPr lIns="90000" tIns="46800" rIns="90000" bIns="46800"/>
          <a:lstStyle>
            <a:lvl1pPr marL="0" indent="0">
              <a:buNone/>
              <a:defRPr sz="27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7524750" y="7296246"/>
            <a:ext cx="2474214" cy="1240533"/>
          </a:xfrm>
        </p:spPr>
        <p:txBody>
          <a:bodyPr lIns="90000" tIns="46800" rIns="90000" bIns="46800"/>
          <a:lstStyle>
            <a:lvl1pPr>
              <a:buSzPct val="100000"/>
              <a:defRPr sz="21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10657491" y="7296246"/>
            <a:ext cx="2474214" cy="1240533"/>
          </a:xfrm>
        </p:spPr>
        <p:txBody>
          <a:bodyPr lIns="90000" tIns="46800" rIns="90000" bIns="46800"/>
          <a:lstStyle>
            <a:lvl1pPr>
              <a:buSzPct val="100000"/>
              <a:defRPr sz="21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13790234" y="7296246"/>
            <a:ext cx="2474214" cy="1240533"/>
          </a:xfrm>
        </p:spPr>
        <p:txBody>
          <a:bodyPr lIns="90000" tIns="46800" rIns="90000" bIns="46800"/>
          <a:lstStyle>
            <a:lvl1pPr>
              <a:buSzPct val="100000"/>
              <a:defRPr sz="21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616226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7412832" y="878684"/>
            <a:ext cx="10001250" cy="1035179"/>
          </a:xfrm>
        </p:spPr>
        <p:txBody>
          <a:bodyPr anchor="t">
            <a:noAutofit/>
          </a:bodyPr>
          <a:lstStyle>
            <a:lvl1pPr marL="0" indent="0">
              <a:spcAft>
                <a:spcPts val="900"/>
              </a:spcAft>
              <a:buFont typeface="Wingdings" panose="05000000000000000000" pitchFamily="2" charset="2"/>
              <a:buNone/>
              <a:defRPr sz="54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Tree>
    <p:extLst>
      <p:ext uri="{BB962C8B-B14F-4D97-AF65-F5344CB8AC3E}">
        <p14:creationId xmlns:p14="http://schemas.microsoft.com/office/powerpoint/2010/main" val="18578663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7348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201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8020050" y="0"/>
            <a:ext cx="10267950" cy="646331"/>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41739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95835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40671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2" y="1020728"/>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9305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7"/>
            <a:ext cx="6534150" cy="926627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1458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781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41950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2" y="1020726"/>
            <a:ext cx="6534150" cy="9266274"/>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74985"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412832" y="1961709"/>
            <a:ext cx="10001250" cy="3181791"/>
          </a:xfrm>
        </p:spPr>
        <p:txBody>
          <a:bodyPr anchor="t">
            <a:noAutofit/>
          </a:bodyPr>
          <a:lstStyle>
            <a:lvl1pPr marL="0" indent="0">
              <a:spcAft>
                <a:spcPts val="900"/>
              </a:spcAft>
              <a:buFont typeface="Wingdings" panose="05000000000000000000" pitchFamily="2" charset="2"/>
              <a:buNone/>
              <a:defRPr sz="36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412832" y="878682"/>
            <a:ext cx="10000845" cy="1071141"/>
          </a:xfrm>
          <a:noFill/>
        </p:spPr>
        <p:txBody>
          <a:bodyPr wrap="square" lIns="0" tIns="0" rIns="0" bIns="0" anchor="t" anchorCtr="0">
            <a:no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12784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8288000"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5682537"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7" y="1065371"/>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31187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155032"/>
            <a:ext cx="18288000" cy="81319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155032"/>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3148965"/>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729" indent="0">
              <a:buNone/>
              <a:tabLst>
                <a:tab pos="516633" algn="l"/>
              </a:tabLst>
              <a:defRPr sz="3600">
                <a:solidFill>
                  <a:schemeClr val="tx1"/>
                </a:solidFill>
                <a:latin typeface="Consolas" panose="020B0609020204030204" pitchFamily="49" charset="0"/>
                <a:cs typeface="Consolas" panose="020B0609020204030204" pitchFamily="49" charset="0"/>
              </a:defRPr>
            </a:lvl2pPr>
            <a:lvl3pPr marL="876743" indent="0">
              <a:buNone/>
              <a:tabLst>
                <a:tab pos="854705" algn="l"/>
              </a:tabLst>
              <a:defRPr sz="3600">
                <a:solidFill>
                  <a:schemeClr val="tx1"/>
                </a:solidFill>
                <a:latin typeface="Consolas" panose="020B0609020204030204" pitchFamily="49" charset="0"/>
                <a:cs typeface="Consolas" panose="020B0609020204030204" pitchFamily="49" charset="0"/>
              </a:defRPr>
            </a:lvl3pPr>
            <a:lvl4pPr marL="1221611" indent="0">
              <a:buNone/>
              <a:tabLst>
                <a:tab pos="1199919" algn="l"/>
              </a:tabLst>
              <a:defRPr sz="3600">
                <a:solidFill>
                  <a:schemeClr val="tx1"/>
                </a:solidFill>
                <a:latin typeface="Consolas" panose="020B0609020204030204" pitchFamily="49" charset="0"/>
                <a:cs typeface="Consolas" panose="020B0609020204030204" pitchFamily="49" charset="0"/>
              </a:defRPr>
            </a:lvl4pPr>
            <a:lvl5pPr marL="1576193" indent="0">
              <a:buNone/>
              <a:tabLst>
                <a:tab pos="1542753" algn="l"/>
              </a:tabLst>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343999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5" y="1846022"/>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4240707"/>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4240707"/>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5236829"/>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811230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44214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604629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5" y="6336871"/>
            <a:ext cx="16527780" cy="738665"/>
          </a:xfrm>
        </p:spPr>
        <p:txBody>
          <a:bodyPr/>
          <a:lstStyle>
            <a:lvl1pPr>
              <a:defRPr sz="48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5682537"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4" y="990762"/>
            <a:ext cx="16527780" cy="553998"/>
          </a:xfrm>
        </p:spPr>
        <p:txBody>
          <a:bodyPr/>
          <a:lstStyle>
            <a:lvl1pPr marL="0" indent="0">
              <a:buNone/>
              <a:tabLst/>
              <a:defRPr sz="3600">
                <a:solidFill>
                  <a:srgbClr val="000000"/>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7494758"/>
            <a:ext cx="16527780" cy="553998"/>
          </a:xfrm>
        </p:spPr>
        <p:txBody>
          <a:bodyPr wrap="square">
            <a:spAutoFit/>
          </a:bodyPr>
          <a:lstStyle>
            <a:lvl1pPr marL="0" indent="0">
              <a:spcBef>
                <a:spcPts val="900"/>
              </a:spcBef>
              <a:spcAft>
                <a:spcPts val="0"/>
              </a:spcAft>
              <a:buNone/>
              <a:defRPr sz="3600">
                <a:solidFill>
                  <a:schemeClr val="tx1"/>
                </a:solidFill>
                <a:latin typeface="+mn-lt"/>
                <a:cs typeface="Segoe UI" panose="020B0502040204020203" pitchFamily="34" charset="0"/>
              </a:defRPr>
            </a:lvl1pPr>
            <a:lvl2pPr marL="342731" indent="0">
              <a:buNone/>
              <a:defRPr sz="360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31539914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397" y="685801"/>
            <a:ext cx="6061331" cy="738665"/>
          </a:xfrm>
        </p:spPr>
        <p:txBody>
          <a:bodyPr/>
          <a:lstStyle>
            <a:lvl1pPr>
              <a:defRPr sz="48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2007209"/>
            <a:ext cx="6060278"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6"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5"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88" y="1063781"/>
            <a:ext cx="8702942" cy="553998"/>
          </a:xfrm>
        </p:spPr>
        <p:txBody>
          <a:bodyPr/>
          <a:lstStyle>
            <a:lvl1pPr marL="0" indent="0">
              <a:buNone/>
              <a:tabLst/>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187491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10479024" cy="10287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6" y="685801"/>
            <a:ext cx="6046850" cy="738665"/>
          </a:xfrm>
        </p:spPr>
        <p:txBody>
          <a:bodyPr/>
          <a:lstStyle>
            <a:lvl1pPr>
              <a:defRPr sz="48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5682537"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1" y="1059017"/>
            <a:ext cx="8729663" cy="553998"/>
          </a:xfrm>
        </p:spPr>
        <p:txBody>
          <a:bodyPr/>
          <a:lstStyle>
            <a:lvl1pPr marL="0" indent="0">
              <a:buNone/>
              <a:defRPr sz="3600">
                <a:solidFill>
                  <a:srgbClr val="2F2F2F"/>
                </a:solidFill>
                <a:latin typeface="Consolas" panose="020B0609020204030204" pitchFamily="49" charset="0"/>
                <a:cs typeface="Consolas" panose="020B0609020204030204" pitchFamily="49" charset="0"/>
              </a:defRPr>
            </a:lvl1pPr>
            <a:lvl2pPr marL="519573"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480"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245"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5722" indent="0">
              <a:buNone/>
              <a:defRPr sz="26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5" y="2005013"/>
            <a:ext cx="6050757" cy="553998"/>
          </a:xfrm>
        </p:spPr>
        <p:txBody>
          <a:bodyPr wrap="square">
            <a:spAutoFit/>
          </a:bodyPr>
          <a:lstStyle>
            <a:lvl1pPr marL="0" indent="0">
              <a:lnSpc>
                <a:spcPct val="100000"/>
              </a:lnSpc>
              <a:spcBef>
                <a:spcPts val="900"/>
              </a:spcBef>
              <a:spcAft>
                <a:spcPts val="0"/>
              </a:spcAft>
              <a:buNone/>
              <a:defRPr sz="36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0" b="0" i="0">
                <a:solidFill>
                  <a:srgbClr val="2F2F2F"/>
                </a:solidFill>
                <a:latin typeface="Segoe UI" panose="020B0502040204020203" pitchFamily="34" charset="0"/>
                <a:cs typeface="Segoe UI" panose="020B0502040204020203" pitchFamily="34" charset="0"/>
              </a:defRPr>
            </a:lvl2pPr>
            <a:lvl3pPr marL="685464" indent="0">
              <a:buNone/>
              <a:defRPr/>
            </a:lvl3pPr>
            <a:lvl4pPr marL="1028193" indent="0">
              <a:buNone/>
              <a:defRPr/>
            </a:lvl4pPr>
            <a:lvl5pPr marL="1370925" indent="0">
              <a:buNone/>
              <a:defRPr/>
            </a:lvl5pPr>
          </a:lstStyle>
          <a:p>
            <a:pPr lvl="0"/>
            <a:r>
              <a:rPr lang="en-US"/>
              <a:t>Click to edit text</a:t>
            </a:r>
          </a:p>
        </p:txBody>
      </p:sp>
    </p:spTree>
    <p:extLst>
      <p:ext uri="{BB962C8B-B14F-4D97-AF65-F5344CB8AC3E}">
        <p14:creationId xmlns:p14="http://schemas.microsoft.com/office/powerpoint/2010/main" val="20940369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00613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2675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80317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0165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877824" y="5965979"/>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982852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139807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877824" y="878682"/>
            <a:ext cx="13716000" cy="507831"/>
          </a:xfrm>
          <a:noFill/>
        </p:spPr>
        <p:txBody>
          <a:bodyPr lIns="0" tIns="0" rIns="0" bIns="0">
            <a:spAutoFit/>
          </a:bodyPr>
          <a:lstStyle>
            <a:lvl1pPr marL="0" indent="0">
              <a:spcBef>
                <a:spcPts val="0"/>
              </a:spcBef>
              <a:spcAft>
                <a:spcPts val="0"/>
              </a:spcAft>
              <a:buFont typeface="Arial" panose="020B0604020202020204" pitchFamily="34" charset="0"/>
              <a:buNone/>
              <a:defRPr sz="33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711095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94783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7368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8845" rtl="0" eaLnBrk="1" latinLnBrk="0" hangingPunct="1">
              <a:lnSpc>
                <a:spcPct val="90000"/>
              </a:lnSpc>
              <a:spcBef>
                <a:spcPct val="0"/>
              </a:spcBef>
              <a:buNone/>
              <a:defRPr lang="en-US" sz="5400" b="0" kern="1200" cap="none" spc="-75"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260209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286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444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876300" y="8572560"/>
            <a:ext cx="8051007" cy="830997"/>
          </a:xfrm>
        </p:spPr>
        <p:txBody>
          <a:bodyPr anchor="b"/>
          <a:lstStyle>
            <a:lvl1pPr marL="0" indent="0">
              <a:buNone/>
              <a:defRPr sz="5400">
                <a:latin typeface="+mj-lt"/>
              </a:defRPr>
            </a:lvl1pPr>
          </a:lstStyle>
          <a:p>
            <a:pPr lvl="0"/>
            <a:r>
              <a:rPr lang="en-US"/>
              <a:t>Appendix</a:t>
            </a:r>
          </a:p>
        </p:txBody>
      </p:sp>
    </p:spTree>
    <p:extLst>
      <p:ext uri="{BB962C8B-B14F-4D97-AF65-F5344CB8AC3E}">
        <p14:creationId xmlns:p14="http://schemas.microsoft.com/office/powerpoint/2010/main" val="1235445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167" eaLnBrk="0" hangingPunct="0"/>
            <a:r>
              <a:rPr lang="en-US" sz="105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75905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56241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2" y="437754"/>
            <a:ext cx="8460008" cy="830997"/>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2" y="1613329"/>
            <a:ext cx="8460008"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4" y="2"/>
            <a:ext cx="8460008" cy="646331"/>
          </a:xfrm>
        </p:spPr>
        <p:txBody>
          <a:bodyPr/>
          <a:lstStyle/>
          <a:p>
            <a:endParaRPr lang="en-US"/>
          </a:p>
        </p:txBody>
      </p:sp>
    </p:spTree>
    <p:extLst>
      <p:ext uri="{BB962C8B-B14F-4D97-AF65-F5344CB8AC3E}">
        <p14:creationId xmlns:p14="http://schemas.microsoft.com/office/powerpoint/2010/main" val="135918228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8" y="2166940"/>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36210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ue content">
    <p:bg>
      <p:bgPr>
        <a:solidFill>
          <a:srgbClr val="4686C8"/>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904166" y="1790702"/>
            <a:ext cx="16527780" cy="2419124"/>
          </a:xfrm>
          <a:prstGeom prst="rect">
            <a:avLst/>
          </a:prstGeom>
        </p:spPr>
        <p:txBody>
          <a:bodyPr vert="horz" wrap="square" lIns="0" tIns="0" rIns="0" bIns="0" rtlCol="0">
            <a:spAutoFit/>
          </a:bodyPr>
          <a:lstStyle>
            <a:lvl1pPr marL="34275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502" marR="0" indent="-342752"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412" marR="0" indent="-299909"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3897" marR="0" indent="-271347"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241" marR="0" indent="-252305" algn="l" defTabSz="13985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5895"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5150"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4402"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3659" indent="-349628" algn="l" defTabSz="1398507"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671CC65-6EBA-442D-840F-C53600312882}"/>
              </a:ext>
            </a:extLst>
          </p:cNvPr>
          <p:cNvSpPr>
            <a:spLocks noGrp="1"/>
          </p:cNvSpPr>
          <p:nvPr>
            <p:ph type="title" hasCustomPrompt="1"/>
          </p:nvPr>
        </p:nvSpPr>
        <p:spPr>
          <a:xfrm>
            <a:off x="2514602" y="418725"/>
            <a:ext cx="14895575" cy="830997"/>
          </a:xfrm>
          <a:prstGeom prst="rect">
            <a:avLst/>
          </a:prstGeom>
        </p:spPr>
        <p:txBody>
          <a:bodyPr vert="horz" wrap="square" lIns="0" tIns="0" rIns="0" bIns="0" rtlCol="0" anchor="t" anchorCtr="0">
            <a:spAutoFit/>
          </a:bodyPr>
          <a:lstStyle>
            <a:lvl1pPr algn="l" defTabSz="1398507" rtl="0" eaLnBrk="1" latinLnBrk="0" hangingPunct="1">
              <a:lnSpc>
                <a:spcPct val="100000"/>
              </a:lnSpc>
              <a:spcBef>
                <a:spcPct val="0"/>
              </a:spcBef>
              <a:buNone/>
              <a:defRPr lang="en-US" sz="5399" b="0" kern="1200" cap="none" spc="-75"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439304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2886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1106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6" y="2166940"/>
            <a:ext cx="16525875" cy="2419124"/>
          </a:xfrm>
        </p:spPr>
        <p:txBody>
          <a:bodyPr/>
          <a:lstStyle>
            <a:lvl1pPr marL="0" indent="0">
              <a:buFont typeface="Wingdings" panose="05000000000000000000" pitchFamily="2" charset="2"/>
              <a:buNone/>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8528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38"/>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7373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876301" y="2152651"/>
            <a:ext cx="7815263"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9596438" y="2152651"/>
            <a:ext cx="7812882"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622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876301" y="2152650"/>
            <a:ext cx="7815263"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9596438" y="2152650"/>
            <a:ext cx="7812882"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11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0902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7257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6677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1" y="3038475"/>
            <a:ext cx="6242972" cy="1661994"/>
          </a:xfrm>
        </p:spPr>
        <p:txBody>
          <a:bodyPr wrap="square" rIns="0" anchor="b">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461666"/>
          </a:xfrm>
        </p:spPr>
        <p:txBody>
          <a:bodyPr/>
          <a:lstStyle>
            <a:lvl1pPr marL="0" indent="0">
              <a:buNone/>
              <a:defRPr sz="30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67286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038" y="4312503"/>
            <a:ext cx="6242972" cy="1661994"/>
          </a:xfrm>
        </p:spPr>
        <p:txBody>
          <a:bodyPr wrap="square" rIns="0" anchor="ctr" anchorCtr="0">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400855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0" y="4472456"/>
            <a:ext cx="6240780" cy="1292661"/>
          </a:xfrm>
        </p:spPr>
        <p:txBody>
          <a:bodyPr wrap="square" anchor="t">
            <a:spAutoFit/>
          </a:bodyPr>
          <a:lstStyle>
            <a:lvl1pPr>
              <a:lnSpc>
                <a:spcPct val="100000"/>
              </a:lnSpc>
              <a:defRPr sz="42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57253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6350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1757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7375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87231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545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0997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4860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0282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2155033"/>
            <a:ext cx="16527780" cy="2862323"/>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1259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Tree>
    <p:extLst>
      <p:ext uri="{BB962C8B-B14F-4D97-AF65-F5344CB8AC3E}">
        <p14:creationId xmlns:p14="http://schemas.microsoft.com/office/powerpoint/2010/main" val="4247874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55711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13323246" cy="646331"/>
          </a:xfrm>
        </p:spPr>
        <p:txBody>
          <a:bodyPr/>
          <a:lstStyle>
            <a:lvl1pPr>
              <a:defRPr sz="4200"/>
            </a:lvl1pPr>
          </a:lstStyle>
          <a:p>
            <a:r>
              <a:rPr lang="en-US"/>
              <a:t>Click to edit Master title style</a:t>
            </a:r>
          </a:p>
        </p:txBody>
      </p:sp>
    </p:spTree>
    <p:extLst>
      <p:ext uri="{BB962C8B-B14F-4D97-AF65-F5344CB8AC3E}">
        <p14:creationId xmlns:p14="http://schemas.microsoft.com/office/powerpoint/2010/main" val="2019454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6300"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9584871"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373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D88C-88F4-4DB8-AD6D-602A5FAB3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B8C60-0709-42B0-B424-7B4E51C6C1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A247E-1B82-42DB-8665-71A39ADB5CE7}"/>
              </a:ext>
            </a:extLst>
          </p:cNvPr>
          <p:cNvSpPr>
            <a:spLocks noGrp="1"/>
          </p:cNvSpPr>
          <p:nvPr>
            <p:ph type="dt" sz="half" idx="10"/>
          </p:nvPr>
        </p:nvSpPr>
        <p:spPr/>
        <p:txBody>
          <a:bodyPr/>
          <a:lstStyle/>
          <a:p>
            <a:fld id="{62C7CA91-7A69-4CC0-80C2-6A59A1BBD9DB}" type="datetimeFigureOut">
              <a:rPr lang="en-US" smtClean="0"/>
              <a:t>11/4/2022</a:t>
            </a:fld>
            <a:endParaRPr lang="en-US"/>
          </a:p>
        </p:txBody>
      </p:sp>
      <p:sp>
        <p:nvSpPr>
          <p:cNvPr id="5" name="Footer Placeholder 4">
            <a:extLst>
              <a:ext uri="{FF2B5EF4-FFF2-40B4-BE49-F238E27FC236}">
                <a16:creationId xmlns:a16="http://schemas.microsoft.com/office/drawing/2014/main" id="{4CB83F56-7D71-49E8-A975-C88159C9E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1AA9C-44F3-47AB-8EBC-50409F623E60}"/>
              </a:ext>
            </a:extLst>
          </p:cNvPr>
          <p:cNvSpPr>
            <a:spLocks noGrp="1"/>
          </p:cNvSpPr>
          <p:nvPr>
            <p:ph type="sldNum" sz="quarter" idx="12"/>
          </p:nvPr>
        </p:nvSpPr>
        <p:spPr/>
        <p:txBody>
          <a:bodyPr/>
          <a:lstStyle/>
          <a:p>
            <a:fld id="{7B7D15C9-605B-4CA5-AFD3-18364A401E9A}" type="slidenum">
              <a:rPr lang="en-US" smtClean="0"/>
              <a:t>‹#›</a:t>
            </a:fld>
            <a:endParaRPr lang="en-US"/>
          </a:p>
        </p:txBody>
      </p:sp>
    </p:spTree>
    <p:extLst>
      <p:ext uri="{BB962C8B-B14F-4D97-AF65-F5344CB8AC3E}">
        <p14:creationId xmlns:p14="http://schemas.microsoft.com/office/powerpoint/2010/main" val="3310222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03955" y="1781468"/>
            <a:ext cx="17482619"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16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1F16-8868-4DDC-B1DA-13EAEA37C55E}"/>
              </a:ext>
            </a:extLst>
          </p:cNvPr>
          <p:cNvSpPr>
            <a:spLocks noGrp="1"/>
          </p:cNvSpPr>
          <p:nvPr>
            <p:ph type="title"/>
          </p:nvPr>
        </p:nvSpPr>
        <p:spPr>
          <a:xfrm>
            <a:off x="1259682" y="547688"/>
            <a:ext cx="15773400" cy="830997"/>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008A6A-89EE-41B3-A90F-CC7FF1F2ECA7}"/>
              </a:ext>
            </a:extLst>
          </p:cNvPr>
          <p:cNvSpPr>
            <a:spLocks noGrp="1"/>
          </p:cNvSpPr>
          <p:nvPr>
            <p:ph type="body" idx="1"/>
          </p:nvPr>
        </p:nvSpPr>
        <p:spPr>
          <a:xfrm>
            <a:off x="1259683" y="3203615"/>
            <a:ext cx="7736681"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BCCA7-95BF-4700-AAE2-3EA6A11AF3EB}"/>
              </a:ext>
            </a:extLst>
          </p:cNvPr>
          <p:cNvSpPr>
            <a:spLocks noGrp="1"/>
          </p:cNvSpPr>
          <p:nvPr>
            <p:ph sz="half" idx="2"/>
          </p:nvPr>
        </p:nvSpPr>
        <p:spPr>
          <a:xfrm>
            <a:off x="1259683" y="3757613"/>
            <a:ext cx="7736681"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A3AFC-08A4-4EBF-89B6-DB08D3C1091F}"/>
              </a:ext>
            </a:extLst>
          </p:cNvPr>
          <p:cNvSpPr>
            <a:spLocks noGrp="1"/>
          </p:cNvSpPr>
          <p:nvPr>
            <p:ph type="body" sz="quarter" idx="3"/>
          </p:nvPr>
        </p:nvSpPr>
        <p:spPr>
          <a:xfrm>
            <a:off x="9258300" y="3203615"/>
            <a:ext cx="7774782" cy="55399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C8428-6E2B-4C75-A64E-70076BCF9CE7}"/>
              </a:ext>
            </a:extLst>
          </p:cNvPr>
          <p:cNvSpPr>
            <a:spLocks noGrp="1"/>
          </p:cNvSpPr>
          <p:nvPr>
            <p:ph sz="quarter" idx="4"/>
          </p:nvPr>
        </p:nvSpPr>
        <p:spPr>
          <a:xfrm>
            <a:off x="9258300" y="3757613"/>
            <a:ext cx="7774782" cy="2419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16842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8571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7989097" y="1"/>
            <a:ext cx="10298906" cy="646352"/>
          </a:xfrm>
        </p:spPr>
        <p:txBody>
          <a:bodyPr/>
          <a:lstStyle/>
          <a:p>
            <a:r>
              <a:rPr lang="en-US"/>
              <a:t>Click icon to add picture</a:t>
            </a:r>
          </a:p>
        </p:txBody>
      </p:sp>
    </p:spTree>
    <p:extLst>
      <p:ext uri="{BB962C8B-B14F-4D97-AF65-F5344CB8AC3E}">
        <p14:creationId xmlns:p14="http://schemas.microsoft.com/office/powerpoint/2010/main" val="1927799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0"/>
            <a:ext cx="624687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8001002" y="1"/>
            <a:ext cx="10287000" cy="646352"/>
          </a:xfrm>
        </p:spPr>
        <p:txBody>
          <a:bodyPr/>
          <a:lstStyle/>
          <a:p>
            <a:r>
              <a:rPr lang="en-US"/>
              <a:t>Click icon to add picture</a:t>
            </a:r>
          </a:p>
        </p:txBody>
      </p:sp>
    </p:spTree>
    <p:extLst>
      <p:ext uri="{BB962C8B-B14F-4D97-AF65-F5344CB8AC3E}">
        <p14:creationId xmlns:p14="http://schemas.microsoft.com/office/powerpoint/2010/main" val="1567688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204018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157286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8267700"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1186957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137160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Tree>
    <p:extLst>
      <p:ext uri="{BB962C8B-B14F-4D97-AF65-F5344CB8AC3E}">
        <p14:creationId xmlns:p14="http://schemas.microsoft.com/office/powerpoint/2010/main" val="4243874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3638670"/>
            <a:ext cx="7134225" cy="1661994"/>
          </a:xfrm>
          <a:noFill/>
        </p:spPr>
        <p:txBody>
          <a:bodyPr wrap="square"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0"/>
            <a:ext cx="7134225"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4"/>
            <a:ext cx="2049660" cy="438912"/>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8441533" y="438152"/>
            <a:ext cx="9405938" cy="646352"/>
          </a:xfrm>
        </p:spPr>
        <p:txBody>
          <a:bodyPr/>
          <a:lstStyle/>
          <a:p>
            <a:r>
              <a:rPr lang="en-US"/>
              <a:t>Click icon to add picture</a:t>
            </a:r>
          </a:p>
        </p:txBody>
      </p:sp>
    </p:spTree>
    <p:extLst>
      <p:ext uri="{BB962C8B-B14F-4D97-AF65-F5344CB8AC3E}">
        <p14:creationId xmlns:p14="http://schemas.microsoft.com/office/powerpoint/2010/main" val="2402605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2273702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72560"/>
            <a:ext cx="13716000" cy="830997"/>
          </a:xfrm>
          <a:noFill/>
        </p:spPr>
        <p:txBody>
          <a:bodyPr lIns="0" tIns="0" rIns="0" bIns="0" anchor="b" anchorCtr="0">
            <a:spAutoFit/>
          </a:bodyPr>
          <a:lstStyle>
            <a:lvl1pPr>
              <a:defRPr sz="5400" spc="-75"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387686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53826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4"/>
            <a:ext cx="16527780" cy="2419152"/>
          </a:xfrm>
        </p:spPr>
        <p:txBody>
          <a:bodyPr wrap="square">
            <a:spAutoFit/>
          </a:bodyPr>
          <a:lstStyle>
            <a:lvl1pPr marL="0" indent="0">
              <a:buNone/>
              <a:defRPr/>
            </a:lvl1pPr>
            <a:lvl2pPr marL="342834" indent="0">
              <a:buNone/>
              <a:defRPr/>
            </a:lvl2pPr>
            <a:lvl3pPr marL="685668" indent="0">
              <a:buNone/>
              <a:defRPr/>
            </a:lvl3pPr>
            <a:lvl4pPr marL="1028502" indent="0">
              <a:buNone/>
              <a:defRPr/>
            </a:lvl4pPr>
            <a:lvl5pPr marL="137133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0"/>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0"/>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151510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43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0"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999933" indent="-228557">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38" y="3126584"/>
            <a:ext cx="7829550" cy="2419124"/>
          </a:xfrm>
        </p:spPr>
        <p:txBody>
          <a:bodyPr>
            <a:spAutoFit/>
          </a:bodyPr>
          <a:lstStyle>
            <a:lvl1pPr marL="257126" indent="-257126">
              <a:defRPr lang="en-US" sz="3600" dirty="0"/>
            </a:lvl1pPr>
            <a:lvl2pPr marL="514251" indent="-257126">
              <a:defRPr lang="en-US" dirty="0"/>
            </a:lvl2pPr>
            <a:lvl3pPr marL="771378" indent="-257126">
              <a:defRPr lang="en-US" dirty="0"/>
            </a:lvl3pPr>
            <a:lvl4pPr marL="1028502" indent="-204749">
              <a:defRPr lang="en-US" dirty="0"/>
            </a:lvl4pPr>
            <a:lvl5pPr marL="1190397" indent="-1809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9716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0653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74026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3100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0"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0"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1"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1"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1" y="342467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2157415"/>
            <a:ext cx="2948940" cy="738665"/>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3414715"/>
            <a:ext cx="2948940" cy="2179058"/>
          </a:xfrm>
        </p:spPr>
        <p:txBody>
          <a:bodyPr wrap="square">
            <a:spAutoFit/>
          </a:bodyPr>
          <a:lstStyle>
            <a:lvl1pPr marL="211892" indent="-211892">
              <a:defRPr lang="en-US" sz="2250" dirty="0"/>
            </a:lvl1pPr>
            <a:lvl2pPr marL="428543" indent="-188084">
              <a:defRPr lang="en-US" sz="2100" dirty="0"/>
            </a:lvl2pPr>
            <a:lvl3pPr marL="657099" indent="-199988">
              <a:defRPr lang="en-US" sz="2100" dirty="0"/>
            </a:lvl3pPr>
            <a:lvl4pPr marL="849944" indent="-171417">
              <a:defRPr lang="en-US" sz="1800" dirty="0"/>
            </a:lvl4pPr>
            <a:lvl5pPr marL="1028502" indent="-164276">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0841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394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8" y="4312503"/>
            <a:ext cx="6191538" cy="166199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41988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68175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767013"/>
            <a:ext cx="16528257" cy="241915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2593787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767011"/>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767011"/>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063841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876300" y="2779578"/>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767014"/>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8193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77674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743528"/>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767015"/>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733801"/>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552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4195763"/>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418580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7670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4195763"/>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11889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2" y="1"/>
            <a:ext cx="18288000" cy="21595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7670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4034274"/>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7670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402431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3617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0" y="2152650"/>
            <a:ext cx="16528257" cy="2419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3514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2" y="2152652"/>
            <a:ext cx="7817645"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2" y="2152652"/>
            <a:ext cx="7829550" cy="2419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840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876300"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8" y="2152650"/>
            <a:ext cx="7818120" cy="2474523"/>
          </a:xfrm>
        </p:spPr>
        <p:txBody>
          <a:bodyPr wrap="square">
            <a:spAutoFit/>
          </a:bodyPr>
          <a:lstStyle>
            <a:lvl1pPr marL="0" indent="0">
              <a:spcBef>
                <a:spcPts val="1835"/>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09" indent="0">
              <a:buFont typeface="Wingdings" panose="05000000000000000000" pitchFamily="2" charset="2"/>
              <a:buNone/>
              <a:defRPr sz="3000" b="0"/>
            </a:lvl2pPr>
            <a:lvl3pPr marL="676146" indent="0">
              <a:buFont typeface="Wingdings" panose="05000000000000000000" pitchFamily="2" charset="2"/>
              <a:buNone/>
              <a:tabLst/>
              <a:defRPr sz="2400" b="0"/>
            </a:lvl3pPr>
            <a:lvl4pPr marL="978506" indent="0">
              <a:buFont typeface="Wingdings" panose="05000000000000000000" pitchFamily="2" charset="2"/>
              <a:buNone/>
              <a:defRPr sz="2100" b="0"/>
            </a:lvl4pPr>
            <a:lvl5pPr marL="1280867" indent="0">
              <a:buFont typeface="Wingdings" panose="05000000000000000000" pitchFamily="2" charset="2"/>
              <a:buNone/>
              <a:tabLst/>
              <a:defRPr sz="2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835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0" y="2164763"/>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47" y="3131549"/>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38" y="2155034"/>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79" y="3121820"/>
            <a:ext cx="7822406" cy="2326829"/>
          </a:xfrm>
        </p:spPr>
        <p:txBody>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4026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6"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6" y="3586164"/>
            <a:ext cx="4896612" cy="2640723"/>
          </a:xfrm>
        </p:spPr>
        <p:txBody>
          <a:bodyPr wrap="square">
            <a:spAutoFit/>
          </a:bodyPr>
          <a:lstStyle>
            <a:lvl1pPr marL="264270" indent="-264270">
              <a:defRPr lang="en-US" sz="3000" dirty="0"/>
            </a:lvl1pPr>
            <a:lvl2pPr marL="483302" indent="-226176">
              <a:defRPr lang="en-US" sz="2700" dirty="0"/>
            </a:lvl2pPr>
            <a:lvl3pPr marL="699954" indent="-207129">
              <a:defRPr lang="en-US" dirty="0"/>
            </a:lvl3pPr>
            <a:lvl4pPr marL="892799" indent="-192845">
              <a:defRPr lang="en-US" dirty="0"/>
            </a:lvl4pPr>
            <a:lvl5pPr marL="1097547" indent="-1833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357620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3" y="2157414"/>
            <a:ext cx="4896612" cy="1015662"/>
          </a:xfrm>
        </p:spPr>
        <p:txBody>
          <a:bodyPr anchor="t"/>
          <a:lstStyle>
            <a:lvl1pPr marL="0" indent="0">
              <a:spcBef>
                <a:spcPts val="0"/>
              </a:spcBef>
              <a:buNone/>
              <a:defRPr sz="33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3" y="3586164"/>
            <a:ext cx="4896612" cy="2640723"/>
          </a:xfrm>
        </p:spPr>
        <p:txBody>
          <a:bodyPr wrap="square">
            <a:spAutoFit/>
          </a:bodyPr>
          <a:lstStyle>
            <a:lvl1pPr marL="264270" indent="-264270">
              <a:defRPr lang="en-US" sz="3000" dirty="0"/>
            </a:lvl1pPr>
            <a:lvl2pPr marL="597579" indent="-254745">
              <a:defRPr lang="en-US" sz="2700" dirty="0"/>
            </a:lvl2pPr>
            <a:lvl3pPr marL="833277" indent="-235700">
              <a:defRPr lang="en-US" dirty="0"/>
            </a:lvl3pPr>
            <a:lvl4pPr marL="1028502" indent="-204749">
              <a:defRPr lang="en-US" dirty="0"/>
            </a:lvl4pPr>
            <a:lvl5pPr marL="1199919" indent="-16665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6979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1"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0"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4" y="2157415"/>
            <a:ext cx="379809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4" y="3424675"/>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2157415"/>
            <a:ext cx="3800475"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1" y="3414713"/>
            <a:ext cx="3798095" cy="2548391"/>
          </a:xfrm>
        </p:spPr>
        <p:txBody>
          <a:bodyPr wrap="square">
            <a:spAutoFit/>
          </a:bodyPr>
          <a:lstStyle>
            <a:lvl1pPr marL="211892" indent="-211892">
              <a:defRPr lang="en-US" sz="2700" dirty="0"/>
            </a:lvl1pPr>
            <a:lvl2pPr marL="428543" indent="-188084">
              <a:defRPr lang="en-US" sz="2400" dirty="0"/>
            </a:lvl2pPr>
            <a:lvl3pPr marL="657099" indent="-199988">
              <a:defRPr lang="en-US" dirty="0"/>
            </a:lvl3pPr>
            <a:lvl4pPr marL="849944" indent="-171417">
              <a:defRPr lang="en-US" dirty="0"/>
            </a:lvl4pPr>
            <a:lvl5pPr marL="1028502" indent="-1642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992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0908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876300" y="1828800"/>
            <a:ext cx="1653778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608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oAutofit/>
          </a:bodyPr>
          <a:lstStyle/>
          <a:p>
            <a:pPr algn="l"/>
            <a:r>
              <a:rPr lang="en-US" sz="54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oAutofit/>
          </a:bodyPr>
          <a:lstStyle/>
          <a:p>
            <a:pPr algn="l"/>
            <a:r>
              <a:rPr lang="en-US" sz="54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oAutofit/>
          </a:bodyPr>
          <a:lstStyle/>
          <a:p>
            <a:pPr algn="l"/>
            <a:r>
              <a:rPr lang="en-US" sz="54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oAutofit/>
          </a:bodyPr>
          <a:lstStyle/>
          <a:p>
            <a:pPr algn="l"/>
            <a:r>
              <a:rPr lang="en-US" sz="54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947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42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42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45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876300"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37052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6551712"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9360024"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12191999" y="2155033"/>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5020925" y="2155033"/>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876300"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37052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6551712"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9360024"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12191999" y="5684047"/>
            <a:ext cx="2388393"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5020925" y="5684047"/>
            <a:ext cx="2393157" cy="871538"/>
          </a:xfrm>
          <a:prstGeom prst="rect">
            <a:avLst/>
          </a:prstGeom>
          <a:noFill/>
        </p:spPr>
        <p:txBody>
          <a:bodyPr wrap="square" lIns="134982" tIns="0" rIns="0" bIns="0" rtlCol="0" anchor="ctr">
            <a:noAutofit/>
          </a:bodyPr>
          <a:lstStyle/>
          <a:p>
            <a:pPr algn="l"/>
            <a:r>
              <a:rPr lang="en-US" sz="3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434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099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5534680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5" y="685800"/>
            <a:ext cx="16527780" cy="830997"/>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876300"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37052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6534151" y="3205715"/>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876300"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37052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6534151" y="6763681"/>
            <a:ext cx="2405063" cy="646331"/>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bg2"/>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876300"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37052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6546056" y="302286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8763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3743400"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6546056" y="6543947"/>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876302" y="2155033"/>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37052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6551712"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876302" y="5683561"/>
            <a:ext cx="2393159"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37052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6551712"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bg1"/>
                </a:solidFill>
                <a:latin typeface="+mj-lt"/>
              </a:defRPr>
            </a:lvl1pPr>
            <a:lvl2pPr marL="342834"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1923883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2" y="0"/>
            <a:ext cx="8939213" cy="10287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l" defTabSz="1398440"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882397" y="685802"/>
            <a:ext cx="5215988" cy="1661994"/>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9360696" y="3205715"/>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12192002" y="3205715"/>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5020925" y="3205715"/>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9360696" y="6763681"/>
            <a:ext cx="2395538"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12192002" y="6763681"/>
            <a:ext cx="2388395"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5020925" y="6763681"/>
            <a:ext cx="2393157" cy="969497"/>
          </a:xfrm>
        </p:spPr>
        <p:txBody>
          <a:bodyPr lIns="90000" anchor="t"/>
          <a:lstStyle>
            <a:lvl1pPr marL="269031" indent="-269031">
              <a:buSzPct val="90000"/>
              <a:buFont typeface="Wingdings" pitchFamily="2" charset="2"/>
              <a:buChar char=""/>
              <a:tabLst/>
              <a:defRPr sz="2100">
                <a:solidFill>
                  <a:schemeClr val="tx1"/>
                </a:solidFill>
              </a:defRPr>
            </a:lvl1pPr>
            <a:lvl2pPr>
              <a:defRPr sz="2700">
                <a:solidFill>
                  <a:schemeClr val="bg1"/>
                </a:solidFill>
              </a:defRPr>
            </a:lvl2pPr>
            <a:lvl3pPr>
              <a:defRPr sz="2700">
                <a:solidFill>
                  <a:schemeClr val="bg1"/>
                </a:solidFill>
              </a:defRPr>
            </a:lvl3pPr>
            <a:lvl4pPr>
              <a:defRPr sz="2700">
                <a:solidFill>
                  <a:schemeClr val="bg1"/>
                </a:solidFill>
              </a:defRPr>
            </a:lvl4pPr>
            <a:lvl5pPr>
              <a:defRPr sz="27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936069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12187238"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5020925" y="3026570"/>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936069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12187238"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5020925" y="6547656"/>
            <a:ext cx="2393157"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9360024"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12192000"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5020925" y="2155033"/>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9360024"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12192000"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5020925" y="5683561"/>
            <a:ext cx="2393157" cy="871538"/>
          </a:xfrm>
        </p:spPr>
        <p:txBody>
          <a:bodyPr lIns="90000" tIns="46800" rIns="90000" bIns="46800" anchor="ctr">
            <a:noAutofit/>
          </a:bodyPr>
          <a:lstStyle>
            <a:lvl1pPr marL="0" indent="0">
              <a:buNone/>
              <a:defRPr sz="3000">
                <a:solidFill>
                  <a:schemeClr val="tx2"/>
                </a:solidFill>
                <a:latin typeface="+mj-lt"/>
              </a:defRPr>
            </a:lvl1pPr>
            <a:lvl2pPr marL="342834"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876300" y="3026572"/>
            <a:ext cx="5222082" cy="1292705"/>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2231644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5" y="3024119"/>
            <a:ext cx="6237543" cy="166218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507915"/>
          </a:xfrm>
        </p:spPr>
        <p:txBody>
          <a:bodyPr/>
          <a:lstStyle>
            <a:lvl1pPr marL="0" indent="0">
              <a:buNone/>
              <a:defRPr sz="3300">
                <a:latin typeface="+mn-lt"/>
              </a:defRPr>
            </a:lvl1pPr>
            <a:lvl2pPr marL="342834" indent="0">
              <a:buNone/>
              <a:defRPr/>
            </a:lvl2pPr>
            <a:lvl3pPr marL="685668" indent="0">
              <a:buNone/>
              <a:defRPr/>
            </a:lvl3pPr>
            <a:lvl4pPr marL="992792" indent="0">
              <a:buNone/>
              <a:defRPr/>
            </a:lvl4pPr>
            <a:lvl5pPr marL="128324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313847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5" y="4310030"/>
            <a:ext cx="6239925" cy="166218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020540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7" y="4469609"/>
            <a:ext cx="6244688" cy="1292705"/>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2" y="0"/>
            <a:ext cx="10287000" cy="10287000"/>
          </a:xfrm>
          <a:blipFill>
            <a:blip r:embed="rId2"/>
            <a:stretch>
              <a:fillRect/>
            </a:stretch>
          </a:blipFill>
        </p:spPr>
        <p:txBody>
          <a:bodyPr lIns="0" tIns="2377440" rIns="0" anchor="t" anchorCtr="0">
            <a:noAutofit/>
          </a:bodyPr>
          <a:lstStyle>
            <a:lvl1pPr marL="0" indent="0" algn="ctr">
              <a:lnSpc>
                <a:spcPct val="100000"/>
              </a:lnSpc>
              <a:buNone/>
              <a:defRPr sz="21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589856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2"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10789445"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10789447" y="2155034"/>
            <a:ext cx="5205413" cy="3065454"/>
          </a:xfrm>
        </p:spPr>
        <p:txBody>
          <a:bodyPr/>
          <a:lstStyle>
            <a:lvl1pPr marL="0" indent="0">
              <a:buFontTx/>
              <a:buNone/>
              <a:defRPr/>
            </a:lvl1pPr>
            <a:lvl2pPr marL="342834" indent="0">
              <a:buFontTx/>
              <a:buNone/>
              <a:defRPr/>
            </a:lvl2pPr>
            <a:lvl3pPr marL="685668" indent="0">
              <a:buFontTx/>
              <a:buNone/>
              <a:defRPr/>
            </a:lvl3pPr>
            <a:lvl4pPr marL="992792" indent="0">
              <a:buFontTx/>
              <a:buNone/>
              <a:defRPr/>
            </a:lvl4pPr>
            <a:lvl5pPr marL="128324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9966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7948615" y="1"/>
            <a:ext cx="10339388" cy="646352"/>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876302" y="685801"/>
            <a:ext cx="6624638" cy="1662182"/>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876302" y="2155034"/>
            <a:ext cx="5205413" cy="3453254"/>
          </a:xfrm>
        </p:spPr>
        <p:txBody>
          <a:bodyPr/>
          <a:lstStyle>
            <a:lvl1pPr marL="0" indent="0">
              <a:buFontTx/>
              <a:buNone/>
              <a:defRPr sz="3300"/>
            </a:lvl1pPr>
            <a:lvl2pPr marL="342834" indent="0">
              <a:buFontTx/>
              <a:buNone/>
              <a:defRPr sz="3300"/>
            </a:lvl2pPr>
            <a:lvl3pPr marL="685668" indent="0">
              <a:buFontTx/>
              <a:buNone/>
              <a:defRPr sz="3300"/>
            </a:lvl3pPr>
            <a:lvl4pPr marL="992792" indent="0">
              <a:buFontTx/>
              <a:buNone/>
              <a:defRPr sz="3300"/>
            </a:lvl4pPr>
            <a:lvl5pPr marL="1283249" indent="0">
              <a:buFontTx/>
              <a:buNone/>
              <a:defRPr sz="3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76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878684"/>
            <a:ext cx="18288000" cy="2043423"/>
          </a:xfrm>
          <a:noFill/>
        </p:spPr>
        <p:txBody>
          <a:bodyPr lIns="585216" tIns="0" rIns="585216" bIns="586800" anchor="t"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7953024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486400"/>
            <a:ext cx="18288000" cy="48006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844428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531240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8503920" cy="10287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876300" y="3638674"/>
            <a:ext cx="8267700"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540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876300" y="5943600"/>
            <a:ext cx="8267700" cy="507831"/>
          </a:xfrm>
          <a:noFill/>
        </p:spPr>
        <p:txBody>
          <a:bodyPr wrap="square" lIns="0" tIns="0" rIns="0" bIns="0">
            <a:spAutoFit/>
          </a:bodyPr>
          <a:lstStyle>
            <a:lvl1pPr marL="0" indent="0">
              <a:spcBef>
                <a:spcPts val="0"/>
              </a:spcBef>
              <a:buNone/>
              <a:defRPr sz="33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876302" y="878684"/>
            <a:ext cx="2049368" cy="438912"/>
          </a:xfrm>
          <a:prstGeom prst="rect">
            <a:avLst/>
          </a:prstGeom>
        </p:spPr>
      </p:pic>
    </p:spTree>
    <p:extLst>
      <p:ext uri="{BB962C8B-B14F-4D97-AF65-F5344CB8AC3E}">
        <p14:creationId xmlns:p14="http://schemas.microsoft.com/office/powerpoint/2010/main" val="15815641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8288000" cy="10287000"/>
          </a:xfrm>
          <a:blipFill>
            <a:blip r:embed="rId2"/>
            <a:stretch>
              <a:fillRect/>
            </a:stretch>
          </a:blipFill>
        </p:spPr>
        <p:txBody>
          <a:bodyPr wrap="none" bIns="1554480" anchor="ctr">
            <a:noAutofit/>
          </a:bodyPr>
          <a:lstStyle>
            <a:lvl1pPr marL="0" indent="0" algn="ctr">
              <a:buNone/>
              <a:defRPr sz="21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0" y="0"/>
            <a:ext cx="8503920" cy="10287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82421879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5" y="8154146"/>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8288000" cy="6858000"/>
          </a:xfrm>
          <a:blipFill>
            <a:blip r:embed="rId2"/>
            <a:stretch>
              <a:fillRect/>
            </a:stretch>
          </a:blipFill>
        </p:spPr>
        <p:txBody>
          <a:bodyPr vert="horz" wrap="square" lIns="0" tIns="128016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714941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385"/>
            <a:ext cx="16527780" cy="83109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167535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5" y="1299431"/>
            <a:ext cx="16527780" cy="830997"/>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3429000"/>
            <a:ext cx="18288000" cy="6858000"/>
          </a:xfrm>
          <a:blipFill>
            <a:blip r:embed="rId2"/>
            <a:stretch>
              <a:fillRect/>
            </a:stretch>
          </a:blipFill>
        </p:spPr>
        <p:txBody>
          <a:bodyPr vert="horz" wrap="square" lIns="0" tIns="1371600" rIns="0" bIns="0" rtlCol="0" anchor="t" anchorCtr="0">
            <a:noAutofit/>
          </a:bodyPr>
          <a:lstStyle>
            <a:lvl1pPr marL="0" indent="0" algn="ctr">
              <a:buNone/>
              <a:defRPr lang="en-US" sz="21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22134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5"/>
            <a:ext cx="8051292" cy="521208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0" y="8534401"/>
            <a:ext cx="8051292"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3" y="3038475"/>
            <a:ext cx="8051292" cy="521208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834" lvl="0" indent="-34283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529315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3038475"/>
            <a:ext cx="5212080" cy="521208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2"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0" y="3038475"/>
            <a:ext cx="5212080" cy="521208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29" y="8534401"/>
            <a:ext cx="5212556" cy="415499"/>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5" y="3038475"/>
            <a:ext cx="5212080" cy="521208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09449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5" y="685801"/>
            <a:ext cx="16527780" cy="83109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3038477"/>
            <a:ext cx="3799332" cy="3799332"/>
          </a:xfrm>
          <a:blipFill>
            <a:blip r:embed="rId2"/>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3038477"/>
            <a:ext cx="3799332" cy="3799332"/>
          </a:xfrm>
          <a:blipFill>
            <a:blip r:embed="rId3"/>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6"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6" y="3038477"/>
            <a:ext cx="3799332" cy="3799332"/>
          </a:xfrm>
          <a:blipFill>
            <a:blip r:embed="rId4"/>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50" y="7130908"/>
            <a:ext cx="3799332" cy="830996"/>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3" y="3038477"/>
            <a:ext cx="3799332" cy="3799332"/>
          </a:xfrm>
          <a:blipFill>
            <a:blip r:embed="rId5"/>
            <a:stretch>
              <a:fillRect/>
            </a:stretch>
          </a:blipFill>
        </p:spPr>
        <p:txBody>
          <a:bodyPr lIns="0" tIns="0" rIns="0" bIns="73152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2" y="-305916"/>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217965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image" Target="../media/image1.emf"/><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8.xml"/><Relationship Id="rId117" Type="http://schemas.openxmlformats.org/officeDocument/2006/relationships/slideLayout" Target="../slideLayouts/slideLayout159.xml"/><Relationship Id="rId21" Type="http://schemas.openxmlformats.org/officeDocument/2006/relationships/slideLayout" Target="../slideLayouts/slideLayout63.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63" Type="http://schemas.openxmlformats.org/officeDocument/2006/relationships/slideLayout" Target="../slideLayouts/slideLayout105.xml"/><Relationship Id="rId68" Type="http://schemas.openxmlformats.org/officeDocument/2006/relationships/slideLayout" Target="../slideLayouts/slideLayout110.xml"/><Relationship Id="rId84" Type="http://schemas.openxmlformats.org/officeDocument/2006/relationships/slideLayout" Target="../slideLayouts/slideLayout126.xml"/><Relationship Id="rId89" Type="http://schemas.openxmlformats.org/officeDocument/2006/relationships/slideLayout" Target="../slideLayouts/slideLayout131.xml"/><Relationship Id="rId112" Type="http://schemas.openxmlformats.org/officeDocument/2006/relationships/slideLayout" Target="../slideLayouts/slideLayout154.xml"/><Relationship Id="rId16" Type="http://schemas.openxmlformats.org/officeDocument/2006/relationships/slideLayout" Target="../slideLayouts/slideLayout58.xml"/><Relationship Id="rId107" Type="http://schemas.openxmlformats.org/officeDocument/2006/relationships/slideLayout" Target="../slideLayouts/slideLayout149.xml"/><Relationship Id="rId11" Type="http://schemas.openxmlformats.org/officeDocument/2006/relationships/slideLayout" Target="../slideLayouts/slideLayout53.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53" Type="http://schemas.openxmlformats.org/officeDocument/2006/relationships/slideLayout" Target="../slideLayouts/slideLayout95.xml"/><Relationship Id="rId58" Type="http://schemas.openxmlformats.org/officeDocument/2006/relationships/slideLayout" Target="../slideLayouts/slideLayout100.xml"/><Relationship Id="rId74" Type="http://schemas.openxmlformats.org/officeDocument/2006/relationships/slideLayout" Target="../slideLayouts/slideLayout116.xml"/><Relationship Id="rId79" Type="http://schemas.openxmlformats.org/officeDocument/2006/relationships/slideLayout" Target="../slideLayouts/slideLayout121.xml"/><Relationship Id="rId102" Type="http://schemas.openxmlformats.org/officeDocument/2006/relationships/slideLayout" Target="../slideLayouts/slideLayout144.xml"/><Relationship Id="rId5" Type="http://schemas.openxmlformats.org/officeDocument/2006/relationships/slideLayout" Target="../slideLayouts/slideLayout47.xml"/><Relationship Id="rId90" Type="http://schemas.openxmlformats.org/officeDocument/2006/relationships/slideLayout" Target="../slideLayouts/slideLayout132.xml"/><Relationship Id="rId95" Type="http://schemas.openxmlformats.org/officeDocument/2006/relationships/slideLayout" Target="../slideLayouts/slideLayout137.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64" Type="http://schemas.openxmlformats.org/officeDocument/2006/relationships/slideLayout" Target="../slideLayouts/slideLayout106.xml"/><Relationship Id="rId69" Type="http://schemas.openxmlformats.org/officeDocument/2006/relationships/slideLayout" Target="../slideLayouts/slideLayout111.xml"/><Relationship Id="rId113" Type="http://schemas.openxmlformats.org/officeDocument/2006/relationships/slideLayout" Target="../slideLayouts/slideLayout155.xml"/><Relationship Id="rId118" Type="http://schemas.openxmlformats.org/officeDocument/2006/relationships/slideLayout" Target="../slideLayouts/slideLayout160.xml"/><Relationship Id="rId80" Type="http://schemas.openxmlformats.org/officeDocument/2006/relationships/slideLayout" Target="../slideLayouts/slideLayout122.xml"/><Relationship Id="rId85" Type="http://schemas.openxmlformats.org/officeDocument/2006/relationships/slideLayout" Target="../slideLayouts/slideLayout127.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59" Type="http://schemas.openxmlformats.org/officeDocument/2006/relationships/slideLayout" Target="../slideLayouts/slideLayout101.xml"/><Relationship Id="rId103" Type="http://schemas.openxmlformats.org/officeDocument/2006/relationships/slideLayout" Target="../slideLayouts/slideLayout145.xml"/><Relationship Id="rId108" Type="http://schemas.openxmlformats.org/officeDocument/2006/relationships/slideLayout" Target="../slideLayouts/slideLayout150.xml"/><Relationship Id="rId54" Type="http://schemas.openxmlformats.org/officeDocument/2006/relationships/slideLayout" Target="../slideLayouts/slideLayout96.xml"/><Relationship Id="rId70" Type="http://schemas.openxmlformats.org/officeDocument/2006/relationships/slideLayout" Target="../slideLayouts/slideLayout112.xml"/><Relationship Id="rId75" Type="http://schemas.openxmlformats.org/officeDocument/2006/relationships/slideLayout" Target="../slideLayouts/slideLayout117.xml"/><Relationship Id="rId91" Type="http://schemas.openxmlformats.org/officeDocument/2006/relationships/slideLayout" Target="../slideLayouts/slideLayout133.xml"/><Relationship Id="rId96" Type="http://schemas.openxmlformats.org/officeDocument/2006/relationships/slideLayout" Target="../slideLayouts/slideLayout13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49" Type="http://schemas.openxmlformats.org/officeDocument/2006/relationships/slideLayout" Target="../slideLayouts/slideLayout91.xml"/><Relationship Id="rId114" Type="http://schemas.openxmlformats.org/officeDocument/2006/relationships/slideLayout" Target="../slideLayouts/slideLayout156.xml"/><Relationship Id="rId119" Type="http://schemas.openxmlformats.org/officeDocument/2006/relationships/theme" Target="../theme/theme3.xml"/><Relationship Id="rId10" Type="http://schemas.openxmlformats.org/officeDocument/2006/relationships/slideLayout" Target="../slideLayouts/slideLayout52.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52" Type="http://schemas.openxmlformats.org/officeDocument/2006/relationships/slideLayout" Target="../slideLayouts/slideLayout94.xml"/><Relationship Id="rId60" Type="http://schemas.openxmlformats.org/officeDocument/2006/relationships/slideLayout" Target="../slideLayouts/slideLayout102.xml"/><Relationship Id="rId65" Type="http://schemas.openxmlformats.org/officeDocument/2006/relationships/slideLayout" Target="../slideLayouts/slideLayout107.xml"/><Relationship Id="rId73" Type="http://schemas.openxmlformats.org/officeDocument/2006/relationships/slideLayout" Target="../slideLayouts/slideLayout115.xml"/><Relationship Id="rId78" Type="http://schemas.openxmlformats.org/officeDocument/2006/relationships/slideLayout" Target="../slideLayouts/slideLayout120.xml"/><Relationship Id="rId81" Type="http://schemas.openxmlformats.org/officeDocument/2006/relationships/slideLayout" Target="../slideLayouts/slideLayout123.xml"/><Relationship Id="rId86" Type="http://schemas.openxmlformats.org/officeDocument/2006/relationships/slideLayout" Target="../slideLayouts/slideLayout128.xml"/><Relationship Id="rId94" Type="http://schemas.openxmlformats.org/officeDocument/2006/relationships/slideLayout" Target="../slideLayouts/slideLayout136.xml"/><Relationship Id="rId99" Type="http://schemas.openxmlformats.org/officeDocument/2006/relationships/slideLayout" Target="../slideLayouts/slideLayout141.xml"/><Relationship Id="rId101" Type="http://schemas.openxmlformats.org/officeDocument/2006/relationships/slideLayout" Target="../slideLayouts/slideLayout14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9" Type="http://schemas.openxmlformats.org/officeDocument/2006/relationships/slideLayout" Target="../slideLayouts/slideLayout81.xml"/><Relationship Id="rId109" Type="http://schemas.openxmlformats.org/officeDocument/2006/relationships/slideLayout" Target="../slideLayouts/slideLayout151.xml"/><Relationship Id="rId34" Type="http://schemas.openxmlformats.org/officeDocument/2006/relationships/slideLayout" Target="../slideLayouts/slideLayout76.xml"/><Relationship Id="rId50" Type="http://schemas.openxmlformats.org/officeDocument/2006/relationships/slideLayout" Target="../slideLayouts/slideLayout92.xml"/><Relationship Id="rId55" Type="http://schemas.openxmlformats.org/officeDocument/2006/relationships/slideLayout" Target="../slideLayouts/slideLayout97.xml"/><Relationship Id="rId76" Type="http://schemas.openxmlformats.org/officeDocument/2006/relationships/slideLayout" Target="../slideLayouts/slideLayout118.xml"/><Relationship Id="rId97" Type="http://schemas.openxmlformats.org/officeDocument/2006/relationships/slideLayout" Target="../slideLayouts/slideLayout139.xml"/><Relationship Id="rId104" Type="http://schemas.openxmlformats.org/officeDocument/2006/relationships/slideLayout" Target="../slideLayouts/slideLayout146.xml"/><Relationship Id="rId120" Type="http://schemas.openxmlformats.org/officeDocument/2006/relationships/image" Target="../media/image5.emf"/><Relationship Id="rId7" Type="http://schemas.openxmlformats.org/officeDocument/2006/relationships/slideLayout" Target="../slideLayouts/slideLayout49.xml"/><Relationship Id="rId71" Type="http://schemas.openxmlformats.org/officeDocument/2006/relationships/slideLayout" Target="../slideLayouts/slideLayout113.xml"/><Relationship Id="rId92" Type="http://schemas.openxmlformats.org/officeDocument/2006/relationships/slideLayout" Target="../slideLayouts/slideLayout134.xml"/><Relationship Id="rId2" Type="http://schemas.openxmlformats.org/officeDocument/2006/relationships/slideLayout" Target="../slideLayouts/slideLayout44.xml"/><Relationship Id="rId29" Type="http://schemas.openxmlformats.org/officeDocument/2006/relationships/slideLayout" Target="../slideLayouts/slideLayout71.xml"/><Relationship Id="rId24" Type="http://schemas.openxmlformats.org/officeDocument/2006/relationships/slideLayout" Target="../slideLayouts/slideLayout66.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66" Type="http://schemas.openxmlformats.org/officeDocument/2006/relationships/slideLayout" Target="../slideLayouts/slideLayout108.xml"/><Relationship Id="rId87" Type="http://schemas.openxmlformats.org/officeDocument/2006/relationships/slideLayout" Target="../slideLayouts/slideLayout129.xml"/><Relationship Id="rId110" Type="http://schemas.openxmlformats.org/officeDocument/2006/relationships/slideLayout" Target="../slideLayouts/slideLayout152.xml"/><Relationship Id="rId115" Type="http://schemas.openxmlformats.org/officeDocument/2006/relationships/slideLayout" Target="../slideLayouts/slideLayout157.xml"/><Relationship Id="rId61" Type="http://schemas.openxmlformats.org/officeDocument/2006/relationships/slideLayout" Target="../slideLayouts/slideLayout103.xml"/><Relationship Id="rId82" Type="http://schemas.openxmlformats.org/officeDocument/2006/relationships/slideLayout" Target="../slideLayouts/slideLayout124.xml"/><Relationship Id="rId19" Type="http://schemas.openxmlformats.org/officeDocument/2006/relationships/slideLayout" Target="../slideLayouts/slideLayout61.xml"/><Relationship Id="rId14" Type="http://schemas.openxmlformats.org/officeDocument/2006/relationships/slideLayout" Target="../slideLayouts/slideLayout56.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56" Type="http://schemas.openxmlformats.org/officeDocument/2006/relationships/slideLayout" Target="../slideLayouts/slideLayout98.xml"/><Relationship Id="rId77" Type="http://schemas.openxmlformats.org/officeDocument/2006/relationships/slideLayout" Target="../slideLayouts/slideLayout119.xml"/><Relationship Id="rId100" Type="http://schemas.openxmlformats.org/officeDocument/2006/relationships/slideLayout" Target="../slideLayouts/slideLayout142.xml"/><Relationship Id="rId105" Type="http://schemas.openxmlformats.org/officeDocument/2006/relationships/slideLayout" Target="../slideLayouts/slideLayout147.xml"/><Relationship Id="rId8" Type="http://schemas.openxmlformats.org/officeDocument/2006/relationships/slideLayout" Target="../slideLayouts/slideLayout50.xml"/><Relationship Id="rId51" Type="http://schemas.openxmlformats.org/officeDocument/2006/relationships/slideLayout" Target="../slideLayouts/slideLayout93.xml"/><Relationship Id="rId72" Type="http://schemas.openxmlformats.org/officeDocument/2006/relationships/slideLayout" Target="../slideLayouts/slideLayout114.xml"/><Relationship Id="rId93" Type="http://schemas.openxmlformats.org/officeDocument/2006/relationships/slideLayout" Target="../slideLayouts/slideLayout135.xml"/><Relationship Id="rId98" Type="http://schemas.openxmlformats.org/officeDocument/2006/relationships/slideLayout" Target="../slideLayouts/slideLayout140.xml"/><Relationship Id="rId3" Type="http://schemas.openxmlformats.org/officeDocument/2006/relationships/slideLayout" Target="../slideLayouts/slideLayout45.xml"/><Relationship Id="rId25" Type="http://schemas.openxmlformats.org/officeDocument/2006/relationships/slideLayout" Target="../slideLayouts/slideLayout67.xml"/><Relationship Id="rId46" Type="http://schemas.openxmlformats.org/officeDocument/2006/relationships/slideLayout" Target="../slideLayouts/slideLayout88.xml"/><Relationship Id="rId67" Type="http://schemas.openxmlformats.org/officeDocument/2006/relationships/slideLayout" Target="../slideLayouts/slideLayout109.xml"/><Relationship Id="rId116" Type="http://schemas.openxmlformats.org/officeDocument/2006/relationships/slideLayout" Target="../slideLayouts/slideLayout158.xml"/><Relationship Id="rId20" Type="http://schemas.openxmlformats.org/officeDocument/2006/relationships/slideLayout" Target="../slideLayouts/slideLayout62.xml"/><Relationship Id="rId41" Type="http://schemas.openxmlformats.org/officeDocument/2006/relationships/slideLayout" Target="../slideLayouts/slideLayout83.xml"/><Relationship Id="rId62" Type="http://schemas.openxmlformats.org/officeDocument/2006/relationships/slideLayout" Target="../slideLayouts/slideLayout104.xml"/><Relationship Id="rId83" Type="http://schemas.openxmlformats.org/officeDocument/2006/relationships/slideLayout" Target="../slideLayouts/slideLayout125.xml"/><Relationship Id="rId88" Type="http://schemas.openxmlformats.org/officeDocument/2006/relationships/slideLayout" Target="../slideLayouts/slideLayout130.xml"/><Relationship Id="rId111" Type="http://schemas.openxmlformats.org/officeDocument/2006/relationships/slideLayout" Target="../slideLayouts/slideLayout153.xml"/><Relationship Id="rId15" Type="http://schemas.openxmlformats.org/officeDocument/2006/relationships/slideLayout" Target="../slideLayouts/slideLayout57.xml"/><Relationship Id="rId36" Type="http://schemas.openxmlformats.org/officeDocument/2006/relationships/slideLayout" Target="../slideLayouts/slideLayout78.xml"/><Relationship Id="rId57" Type="http://schemas.openxmlformats.org/officeDocument/2006/relationships/slideLayout" Target="../slideLayouts/slideLayout99.xml"/><Relationship Id="rId106"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13933482" y="4413966"/>
            <a:ext cx="10287000" cy="1459068"/>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1934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1" r:id="rId30"/>
    <p:sldLayoutId id="2147483694" r:id="rId31"/>
  </p:sldLayoutIdLst>
  <p:transition>
    <p:fade/>
  </p:transition>
  <p:hf sldNum="0" hdr="0" ftr="0" dt="0"/>
  <p:txStyles>
    <p:titleStyle>
      <a:lvl1pPr algn="l" defTabSz="1399113" rtl="0" eaLnBrk="1" latinLnBrk="0" hangingPunct="1">
        <a:lnSpc>
          <a:spcPct val="100000"/>
        </a:lnSpc>
        <a:spcBef>
          <a:spcPct val="0"/>
        </a:spcBef>
        <a:buNone/>
        <a:defRPr lang="en-US" sz="5400" b="1"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7"/>
            <a:ext cx="1652778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81" tIns="219426" rIns="274281" bIns="219426" numCol="1" spcCol="0" rtlCol="0" fromWordArt="0" anchor="t" anchorCtr="0" forceAA="0" compatLnSpc="1">
            <a:prstTxWarp prst="textNoShape">
              <a:avLst/>
            </a:prstTxWarp>
            <a:noAutofit/>
          </a:bodyPr>
          <a:lstStyle/>
          <a:p>
            <a:pPr algn="ctr" defTabSz="1398440"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14264642" y="4265662"/>
            <a:ext cx="10287000" cy="1755683"/>
          </a:xfrm>
          <a:prstGeom prst="rect">
            <a:avLst/>
          </a:prstGeom>
        </p:spPr>
      </p:pic>
    </p:spTree>
    <p:extLst>
      <p:ext uri="{BB962C8B-B14F-4D97-AF65-F5344CB8AC3E}">
        <p14:creationId xmlns:p14="http://schemas.microsoft.com/office/powerpoint/2010/main" val="364589372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 id="2147483744" r:id="rId49"/>
    <p:sldLayoutId id="2147483745" r:id="rId50"/>
    <p:sldLayoutId id="2147483746" r:id="rId51"/>
    <p:sldLayoutId id="2147483747" r:id="rId52"/>
    <p:sldLayoutId id="2147483748" r:id="rId53"/>
    <p:sldLayoutId id="2147483749" r:id="rId54"/>
    <p:sldLayoutId id="2147483750" r:id="rId55"/>
    <p:sldLayoutId id="2147483751" r:id="rId56"/>
    <p:sldLayoutId id="2147483752" r:id="rId57"/>
    <p:sldLayoutId id="2147483753" r:id="rId58"/>
    <p:sldLayoutId id="2147483754" r:id="rId59"/>
    <p:sldLayoutId id="2147483755" r:id="rId60"/>
    <p:sldLayoutId id="2147483756" r:id="rId61"/>
    <p:sldLayoutId id="2147483757" r:id="rId62"/>
    <p:sldLayoutId id="2147483758" r:id="rId63"/>
    <p:sldLayoutId id="2147483759" r:id="rId64"/>
    <p:sldLayoutId id="2147483760" r:id="rId65"/>
    <p:sldLayoutId id="2147483761" r:id="rId66"/>
    <p:sldLayoutId id="2147483762" r:id="rId67"/>
    <p:sldLayoutId id="2147483763" r:id="rId68"/>
    <p:sldLayoutId id="2147483764" r:id="rId69"/>
    <p:sldLayoutId id="2147483765" r:id="rId70"/>
    <p:sldLayoutId id="2147483766" r:id="rId71"/>
    <p:sldLayoutId id="2147483767" r:id="rId72"/>
    <p:sldLayoutId id="2147483768" r:id="rId73"/>
    <p:sldLayoutId id="2147483769" r:id="rId74"/>
    <p:sldLayoutId id="2147483770" r:id="rId75"/>
    <p:sldLayoutId id="2147483771" r:id="rId76"/>
    <p:sldLayoutId id="2147483772" r:id="rId77"/>
    <p:sldLayoutId id="2147483773" r:id="rId78"/>
    <p:sldLayoutId id="2147483774" r:id="rId79"/>
    <p:sldLayoutId id="2147483775" r:id="rId80"/>
    <p:sldLayoutId id="2147483776" r:id="rId81"/>
    <p:sldLayoutId id="2147483777" r:id="rId82"/>
    <p:sldLayoutId id="2147483778" r:id="rId83"/>
    <p:sldLayoutId id="2147483779" r:id="rId84"/>
    <p:sldLayoutId id="2147483780" r:id="rId85"/>
    <p:sldLayoutId id="2147483781" r:id="rId86"/>
    <p:sldLayoutId id="2147483782" r:id="rId87"/>
    <p:sldLayoutId id="2147483783" r:id="rId88"/>
    <p:sldLayoutId id="2147483784" r:id="rId89"/>
    <p:sldLayoutId id="2147483785" r:id="rId90"/>
    <p:sldLayoutId id="2147483786" r:id="rId91"/>
    <p:sldLayoutId id="2147483787" r:id="rId92"/>
    <p:sldLayoutId id="2147483788" r:id="rId93"/>
    <p:sldLayoutId id="2147483789" r:id="rId94"/>
    <p:sldLayoutId id="2147483790" r:id="rId95"/>
    <p:sldLayoutId id="2147483791" r:id="rId96"/>
    <p:sldLayoutId id="2147483792" r:id="rId97"/>
    <p:sldLayoutId id="2147483793" r:id="rId98"/>
    <p:sldLayoutId id="2147483794" r:id="rId99"/>
    <p:sldLayoutId id="2147483795" r:id="rId100"/>
    <p:sldLayoutId id="2147483796" r:id="rId101"/>
    <p:sldLayoutId id="2147483797" r:id="rId102"/>
    <p:sldLayoutId id="2147483798" r:id="rId103"/>
    <p:sldLayoutId id="2147483799" r:id="rId104"/>
    <p:sldLayoutId id="2147483800" r:id="rId105"/>
    <p:sldLayoutId id="2147483801" r:id="rId106"/>
    <p:sldLayoutId id="2147483802" r:id="rId107"/>
    <p:sldLayoutId id="2147483803" r:id="rId108"/>
    <p:sldLayoutId id="2147483804" r:id="rId109"/>
    <p:sldLayoutId id="2147483805" r:id="rId110"/>
    <p:sldLayoutId id="2147483806" r:id="rId111"/>
    <p:sldLayoutId id="2147483807" r:id="rId112"/>
    <p:sldLayoutId id="2147483808" r:id="rId113"/>
    <p:sldLayoutId id="2147483809" r:id="rId114"/>
    <p:sldLayoutId id="2147483810" r:id="rId115"/>
    <p:sldLayoutId id="2147483811" r:id="rId116"/>
    <p:sldLayoutId id="2147483812" r:id="rId117"/>
    <p:sldLayoutId id="2147483813" r:id="rId118"/>
  </p:sldLayoutIdLst>
  <p:transition>
    <p:fade/>
  </p:transition>
  <p:hf sldNum="0" hdr="0" ftr="0" dt="0"/>
  <p:txStyles>
    <p:titleStyle>
      <a:lvl1pPr algn="l" defTabSz="1398845" rtl="0" eaLnBrk="1" latinLnBrk="0" hangingPunct="1">
        <a:lnSpc>
          <a:spcPct val="100000"/>
        </a:lnSpc>
        <a:spcBef>
          <a:spcPct val="0"/>
        </a:spcBef>
        <a:buNone/>
        <a:defRPr lang="en-US" sz="5400" b="0" kern="1200" cap="none" spc="-75" baseline="0" dirty="0" smtClean="0">
          <a:ln w="3175">
            <a:noFill/>
          </a:ln>
          <a:solidFill>
            <a:schemeClr val="tx1"/>
          </a:solidFill>
          <a:effectLst/>
          <a:latin typeface="+mj-lt"/>
          <a:ea typeface="+mn-ea"/>
          <a:cs typeface="Segoe UI" pitchFamily="34" charset="0"/>
        </a:defRPr>
      </a:lvl1pPr>
    </p:titleStyle>
    <p:bodyStyle>
      <a:lvl1pPr marL="342834"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668" marR="0" indent="-342834"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649" marR="0" indent="-299979"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202" marR="0" indent="-271410"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4pPr>
      <a:lvl5pPr marL="1535612" marR="0" indent="-252365" algn="l" defTabSz="13988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mn-cs"/>
        </a:defRPr>
      </a:lvl5pPr>
      <a:lvl6pPr marL="384682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6245"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5667"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5091" indent="-349712" algn="l" defTabSz="1398845"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8845" rtl="0" eaLnBrk="1" latinLnBrk="0" hangingPunct="1">
        <a:defRPr sz="2700" kern="1200">
          <a:solidFill>
            <a:schemeClr val="tx1"/>
          </a:solidFill>
          <a:latin typeface="+mn-lt"/>
          <a:ea typeface="+mn-ea"/>
          <a:cs typeface="+mn-cs"/>
        </a:defRPr>
      </a:lvl1pPr>
      <a:lvl2pPr marL="699423" algn="l" defTabSz="1398845" rtl="0" eaLnBrk="1" latinLnBrk="0" hangingPunct="1">
        <a:defRPr sz="2700" kern="1200">
          <a:solidFill>
            <a:schemeClr val="tx1"/>
          </a:solidFill>
          <a:latin typeface="+mn-lt"/>
          <a:ea typeface="+mn-ea"/>
          <a:cs typeface="+mn-cs"/>
        </a:defRPr>
      </a:lvl2pPr>
      <a:lvl3pPr marL="1398845" algn="l" defTabSz="1398845" rtl="0" eaLnBrk="1" latinLnBrk="0" hangingPunct="1">
        <a:defRPr sz="2700" kern="1200">
          <a:solidFill>
            <a:schemeClr val="tx1"/>
          </a:solidFill>
          <a:latin typeface="+mn-lt"/>
          <a:ea typeface="+mn-ea"/>
          <a:cs typeface="+mn-cs"/>
        </a:defRPr>
      </a:lvl3pPr>
      <a:lvl4pPr marL="2098266" algn="l" defTabSz="1398845" rtl="0" eaLnBrk="1" latinLnBrk="0" hangingPunct="1">
        <a:defRPr sz="2700" kern="1200">
          <a:solidFill>
            <a:schemeClr val="tx1"/>
          </a:solidFill>
          <a:latin typeface="+mn-lt"/>
          <a:ea typeface="+mn-ea"/>
          <a:cs typeface="+mn-cs"/>
        </a:defRPr>
      </a:lvl4pPr>
      <a:lvl5pPr marL="2797689" algn="l" defTabSz="1398845" rtl="0" eaLnBrk="1" latinLnBrk="0" hangingPunct="1">
        <a:defRPr sz="2700" kern="1200">
          <a:solidFill>
            <a:schemeClr val="tx1"/>
          </a:solidFill>
          <a:latin typeface="+mn-lt"/>
          <a:ea typeface="+mn-ea"/>
          <a:cs typeface="+mn-cs"/>
        </a:defRPr>
      </a:lvl5pPr>
      <a:lvl6pPr marL="3497112" algn="l" defTabSz="1398845" rtl="0" eaLnBrk="1" latinLnBrk="0" hangingPunct="1">
        <a:defRPr sz="2700" kern="1200">
          <a:solidFill>
            <a:schemeClr val="tx1"/>
          </a:solidFill>
          <a:latin typeface="+mn-lt"/>
          <a:ea typeface="+mn-ea"/>
          <a:cs typeface="+mn-cs"/>
        </a:defRPr>
      </a:lvl6pPr>
      <a:lvl7pPr marL="4196534" algn="l" defTabSz="1398845" rtl="0" eaLnBrk="1" latinLnBrk="0" hangingPunct="1">
        <a:defRPr sz="2700" kern="1200">
          <a:solidFill>
            <a:schemeClr val="tx1"/>
          </a:solidFill>
          <a:latin typeface="+mn-lt"/>
          <a:ea typeface="+mn-ea"/>
          <a:cs typeface="+mn-cs"/>
        </a:defRPr>
      </a:lvl7pPr>
      <a:lvl8pPr marL="4895955" algn="l" defTabSz="1398845" rtl="0" eaLnBrk="1" latinLnBrk="0" hangingPunct="1">
        <a:defRPr sz="2700" kern="1200">
          <a:solidFill>
            <a:schemeClr val="tx1"/>
          </a:solidFill>
          <a:latin typeface="+mn-lt"/>
          <a:ea typeface="+mn-ea"/>
          <a:cs typeface="+mn-cs"/>
        </a:defRPr>
      </a:lvl8pPr>
      <a:lvl9pPr marL="5595378" algn="l" defTabSz="1398845"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jpeg"/><Relationship Id="rId2" Type="http://schemas.openxmlformats.org/officeDocument/2006/relationships/notesSlide" Target="../notesSlides/notesSlide2.xml"/><Relationship Id="rId16"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sv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jpeg"/><Relationship Id="rId14" Type="http://schemas.openxmlformats.org/officeDocument/2006/relationships/image" Target="../media/image38.sv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1.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4.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7.svg"/></Relationships>
</file>

<file path=ppt/slides/_rels/slide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7.sv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hyperlink" Target="https://aka.ms/app-camp"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26.svg"/><Relationship Id="rId18" Type="http://schemas.openxmlformats.org/officeDocument/2006/relationships/customXml" Target="../ink/ink4.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5.png"/><Relationship Id="rId17" Type="http://schemas.openxmlformats.org/officeDocument/2006/relationships/customXml" Target="../ink/ink3.xml"/><Relationship Id="rId2" Type="http://schemas.openxmlformats.org/officeDocument/2006/relationships/notesSlide" Target="../notesSlides/notesSlide9.xml"/><Relationship Id="rId16" Type="http://schemas.openxmlformats.org/officeDocument/2006/relationships/customXml" Target="../ink/ink2.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4.png"/><Relationship Id="rId5" Type="http://schemas.openxmlformats.org/officeDocument/2006/relationships/diagramQuickStyle" Target="../diagrams/quickStyle2.xml"/><Relationship Id="rId15" Type="http://schemas.openxmlformats.org/officeDocument/2006/relationships/image" Target="../media/image460.png"/><Relationship Id="rId10" Type="http://schemas.openxmlformats.org/officeDocument/2006/relationships/image" Target="../media/image57.png"/><Relationship Id="rId4" Type="http://schemas.openxmlformats.org/officeDocument/2006/relationships/diagramLayout" Target="../diagrams/layout2.xml"/><Relationship Id="rId9" Type="http://schemas.openxmlformats.org/officeDocument/2006/relationships/image" Target="../media/image56.svg"/><Relationship Id="rId1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a:xfrm>
            <a:off x="877824" y="3801938"/>
            <a:ext cx="13716000" cy="1495794"/>
          </a:xfrm>
        </p:spPr>
        <p:txBody>
          <a:bodyPr/>
          <a:lstStyle/>
          <a:p>
            <a:r>
              <a:rPr lang="en-US" dirty="0"/>
              <a:t>Deep Links in Microsoft Teams</a:t>
            </a:r>
            <a:br>
              <a:rPr lang="en-US" dirty="0"/>
            </a:br>
            <a:r>
              <a:rPr lang="en-US" dirty="0"/>
              <a:t>(Extended lab)</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5400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55552" y="1618633"/>
            <a:ext cx="7784985" cy="7091414"/>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98200" y="1316046"/>
            <a:ext cx="7784985" cy="7091414"/>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26362" y="4504556"/>
            <a:ext cx="4832826" cy="4753744"/>
          </a:xfrm>
          <a:prstGeom prst="rect">
            <a:avLst/>
          </a:prstGeom>
        </p:spPr>
      </p:pic>
      <p:grpSp>
        <p:nvGrpSpPr>
          <p:cNvPr id="6" name="Group 6"/>
          <p:cNvGrpSpPr/>
          <p:nvPr/>
        </p:nvGrpSpPr>
        <p:grpSpPr>
          <a:xfrm>
            <a:off x="10399680" y="4877658"/>
            <a:ext cx="4486191" cy="3621919"/>
            <a:chOff x="0" y="0"/>
            <a:chExt cx="5981588" cy="4829226"/>
          </a:xfrm>
        </p:grpSpPr>
        <p:pic>
          <p:nvPicPr>
            <p:cNvPr id="7" name="Picture 7"/>
            <p:cNvPicPr>
              <a:picLocks noChangeAspect="1"/>
            </p:cNvPicPr>
            <p:nvPr/>
          </p:nvPicPr>
          <p:blipFill>
            <a:blip r:embed="rId9"/>
            <a:srcRect l="26408" r="8779" b="6975"/>
            <a:stretch>
              <a:fillRect/>
            </a:stretch>
          </p:blipFill>
          <p:spPr>
            <a:xfrm>
              <a:off x="0" y="0"/>
              <a:ext cx="5981588" cy="4829226"/>
            </a:xfrm>
            <a:prstGeom prst="rect">
              <a:avLst/>
            </a:prstGeom>
          </p:spPr>
        </p:pic>
      </p:grpSp>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186000" y="1170216"/>
            <a:ext cx="5073300" cy="4215451"/>
          </a:xfrm>
          <a:prstGeom prst="rect">
            <a:avLst/>
          </a:prstGeom>
        </p:spPr>
      </p:pic>
      <p:grpSp>
        <p:nvGrpSpPr>
          <p:cNvPr id="9" name="Group 9"/>
          <p:cNvGrpSpPr/>
          <p:nvPr/>
        </p:nvGrpSpPr>
        <p:grpSpPr>
          <a:xfrm>
            <a:off x="12340810" y="1618633"/>
            <a:ext cx="4763680" cy="3098752"/>
            <a:chOff x="0" y="0"/>
            <a:chExt cx="6351573" cy="4131670"/>
          </a:xfrm>
        </p:grpSpPr>
        <p:pic>
          <p:nvPicPr>
            <p:cNvPr id="10" name="Picture 10"/>
            <p:cNvPicPr>
              <a:picLocks noChangeAspect="1"/>
            </p:cNvPicPr>
            <p:nvPr/>
          </p:nvPicPr>
          <p:blipFill>
            <a:blip r:embed="rId12"/>
            <a:srcRect l="4833" t="18751" r="11898"/>
            <a:stretch>
              <a:fillRect/>
            </a:stretch>
          </p:blipFill>
          <p:spPr>
            <a:xfrm>
              <a:off x="0" y="0"/>
              <a:ext cx="6351573" cy="4131670"/>
            </a:xfrm>
            <a:prstGeom prst="rect">
              <a:avLst/>
            </a:prstGeom>
          </p:spPr>
        </p:pic>
      </p:grpSp>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0742599" y="1885700"/>
            <a:ext cx="554416" cy="1553825"/>
          </a:xfrm>
          <a:prstGeom prst="rect">
            <a:avLst/>
          </a:prstGeom>
        </p:spPr>
      </p:pic>
      <p:pic>
        <p:nvPicPr>
          <p:cNvPr id="12" name="Picture 12"/>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285952">
            <a:off x="15687506" y="6412122"/>
            <a:ext cx="401922" cy="678349"/>
          </a:xfrm>
          <a:prstGeom prst="rect">
            <a:avLst/>
          </a:prstGeom>
        </p:spPr>
      </p:pic>
      <p:sp>
        <p:nvSpPr>
          <p:cNvPr id="13" name="TextBox 13"/>
          <p:cNvSpPr txBox="1"/>
          <p:nvPr/>
        </p:nvSpPr>
        <p:spPr>
          <a:xfrm>
            <a:off x="1745472" y="4126125"/>
            <a:ext cx="6490440" cy="1057918"/>
          </a:xfrm>
          <a:prstGeom prst="rect">
            <a:avLst/>
          </a:prstGeom>
        </p:spPr>
        <p:txBody>
          <a:bodyPr lIns="0" tIns="0" rIns="0" bIns="0" rtlCol="0" anchor="t">
            <a:spAutoFit/>
          </a:bodyPr>
          <a:lstStyle/>
          <a:p>
            <a:pPr marL="0" marR="0" lvl="0" indent="0" algn="ctr" defTabSz="914400" rtl="0" eaLnBrk="1" fontAlgn="auto" latinLnBrk="0" hangingPunct="1">
              <a:lnSpc>
                <a:spcPts val="7649"/>
              </a:lnSpc>
              <a:spcBef>
                <a:spcPts val="0"/>
              </a:spcBef>
              <a:spcAft>
                <a:spcPts val="0"/>
              </a:spcAft>
              <a:buClrTx/>
              <a:buSzTx/>
              <a:buFontTx/>
              <a:buNone/>
              <a:tabLst/>
              <a:defRPr/>
            </a:pPr>
            <a:r>
              <a:rPr kumimoji="0" lang="en-US" sz="8499" b="0" i="0" u="none" strike="noStrike" kern="1200" cap="none" spc="84" normalizeH="0" baseline="0" noProof="0" dirty="0" err="1">
                <a:ln>
                  <a:noFill/>
                </a:ln>
                <a:solidFill>
                  <a:srgbClr val="000000"/>
                </a:solidFill>
                <a:effectLst/>
                <a:uLnTx/>
                <a:uFillTx/>
                <a:latin typeface="Espa"/>
                <a:ea typeface="+mn-ea"/>
                <a:cs typeface="+mn-cs"/>
              </a:rPr>
              <a:t>Deeplinks</a:t>
            </a:r>
            <a:endParaRPr kumimoji="0" lang="en-US" sz="8499" b="0" i="0" u="none" strike="noStrike" kern="1200" cap="none" spc="7" normalizeH="0" baseline="0" noProof="0" dirty="0">
              <a:ln>
                <a:noFill/>
              </a:ln>
              <a:solidFill>
                <a:srgbClr val="000000"/>
              </a:solidFill>
              <a:effectLst/>
              <a:uLnTx/>
              <a:uFillTx/>
              <a:latin typeface="Espa"/>
              <a:ea typeface="+mn-ea"/>
              <a:cs typeface="+mn-cs"/>
            </a:endParaRPr>
          </a:p>
        </p:txBody>
      </p:sp>
      <p:sp>
        <p:nvSpPr>
          <p:cNvPr id="14" name="TextBox 14"/>
          <p:cNvSpPr txBox="1"/>
          <p:nvPr/>
        </p:nvSpPr>
        <p:spPr>
          <a:xfrm>
            <a:off x="1745472" y="6022004"/>
            <a:ext cx="6490440" cy="974626"/>
          </a:xfrm>
          <a:prstGeom prst="rect">
            <a:avLst/>
          </a:prstGeom>
        </p:spPr>
        <p:txBody>
          <a:bodyPr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dirty="0">
                <a:ln>
                  <a:noFill/>
                </a:ln>
                <a:solidFill>
                  <a:srgbClr val="000000"/>
                </a:solidFill>
                <a:effectLst/>
                <a:uLnTx/>
                <a:uFillTx/>
                <a:latin typeface="Kollektif"/>
                <a:ea typeface="+mn-ea"/>
                <a:cs typeface="+mn-cs"/>
              </a:rPr>
              <a:t>Sends users to specific content within your app in Teams </a:t>
            </a:r>
          </a:p>
        </p:txBody>
      </p:sp>
    </p:spTree>
    <p:extLst>
      <p:ext uri="{BB962C8B-B14F-4D97-AF65-F5344CB8AC3E}">
        <p14:creationId xmlns:p14="http://schemas.microsoft.com/office/powerpoint/2010/main" val="240190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267DE9-E98F-312E-D3F7-781BADCF4A07}"/>
              </a:ext>
            </a:extLst>
          </p:cNvPr>
          <p:cNvPicPr>
            <a:picLocks noChangeAspect="1"/>
          </p:cNvPicPr>
          <p:nvPr/>
        </p:nvPicPr>
        <p:blipFill>
          <a:blip r:embed="rId3"/>
          <a:stretch>
            <a:fillRect/>
          </a:stretch>
        </p:blipFill>
        <p:spPr>
          <a:xfrm>
            <a:off x="9911801" y="559989"/>
            <a:ext cx="7882424" cy="4433864"/>
          </a:xfrm>
          <a:prstGeom prst="rect">
            <a:avLst/>
          </a:prstGeom>
        </p:spPr>
      </p:pic>
      <p:sp>
        <p:nvSpPr>
          <p:cNvPr id="4" name="Title 3">
            <a:extLst>
              <a:ext uri="{FF2B5EF4-FFF2-40B4-BE49-F238E27FC236}">
                <a16:creationId xmlns:a16="http://schemas.microsoft.com/office/drawing/2014/main" id="{BB657772-1F94-DFE2-0465-B4BD3E8A64C5}"/>
              </a:ext>
            </a:extLst>
          </p:cNvPr>
          <p:cNvSpPr>
            <a:spLocks noGrp="1"/>
          </p:cNvSpPr>
          <p:nvPr>
            <p:ph type="title"/>
          </p:nvPr>
        </p:nvSpPr>
        <p:spPr/>
        <p:txBody>
          <a:bodyPr/>
          <a:lstStyle/>
          <a:p>
            <a:r>
              <a:rPr lang="en-US" dirty="0"/>
              <a:t>Deep Linking</a:t>
            </a:r>
          </a:p>
        </p:txBody>
      </p:sp>
      <p:pic>
        <p:nvPicPr>
          <p:cNvPr id="5" name="Picture 4" descr="A picture containing graphical user interface&#10;&#10;Description automatically generated">
            <a:extLst>
              <a:ext uri="{FF2B5EF4-FFF2-40B4-BE49-F238E27FC236}">
                <a16:creationId xmlns:a16="http://schemas.microsoft.com/office/drawing/2014/main" id="{00317AD4-2409-746F-132A-B5E469AEF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5085" y="8964956"/>
            <a:ext cx="3229141" cy="768843"/>
          </a:xfrm>
          <a:prstGeom prst="rect">
            <a:avLst/>
          </a:prstGeom>
        </p:spPr>
      </p:pic>
      <p:sp>
        <p:nvSpPr>
          <p:cNvPr id="10" name="TextBox 9">
            <a:extLst>
              <a:ext uri="{FF2B5EF4-FFF2-40B4-BE49-F238E27FC236}">
                <a16:creationId xmlns:a16="http://schemas.microsoft.com/office/drawing/2014/main" id="{8F361C58-665B-2E24-F3BD-41CF8337FF5A}"/>
              </a:ext>
            </a:extLst>
          </p:cNvPr>
          <p:cNvSpPr txBox="1"/>
          <p:nvPr/>
        </p:nvSpPr>
        <p:spPr>
          <a:xfrm>
            <a:off x="882395" y="1895169"/>
            <a:ext cx="8703039" cy="21544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Your app can create links to itself in context within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1"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Segoe UI"/>
                <a:ea typeface="+mn-ea"/>
                <a:cs typeface="+mn-cs"/>
              </a:rPr>
              <a:t>Use these in notifications and messages in and outside of Teams</a:t>
            </a:r>
          </a:p>
        </p:txBody>
      </p:sp>
      <p:graphicFrame>
        <p:nvGraphicFramePr>
          <p:cNvPr id="7" name="Diagram 6">
            <a:extLst>
              <a:ext uri="{FF2B5EF4-FFF2-40B4-BE49-F238E27FC236}">
                <a16:creationId xmlns:a16="http://schemas.microsoft.com/office/drawing/2014/main" id="{8A03511D-5816-543E-B87F-0507867A2B1C}"/>
              </a:ext>
            </a:extLst>
          </p:cNvPr>
          <p:cNvGraphicFramePr/>
          <p:nvPr/>
        </p:nvGraphicFramePr>
        <p:xfrm>
          <a:off x="-670634" y="5234579"/>
          <a:ext cx="12311092" cy="4714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771134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804861">
            <a:off x="6939516" y="8911086"/>
            <a:ext cx="923682" cy="971367"/>
          </a:xfrm>
          <a:prstGeom prst="rect">
            <a:avLst/>
          </a:prstGeom>
        </p:spPr>
      </p:pic>
      <p:grpSp>
        <p:nvGrpSpPr>
          <p:cNvPr id="25" name="Group 24">
            <a:extLst>
              <a:ext uri="{FF2B5EF4-FFF2-40B4-BE49-F238E27FC236}">
                <a16:creationId xmlns:a16="http://schemas.microsoft.com/office/drawing/2014/main" id="{F3A3FCA5-BC90-5F69-AB2B-23110DC16A53}"/>
              </a:ext>
            </a:extLst>
          </p:cNvPr>
          <p:cNvGrpSpPr/>
          <p:nvPr/>
        </p:nvGrpSpPr>
        <p:grpSpPr>
          <a:xfrm>
            <a:off x="2141063" y="45282"/>
            <a:ext cx="6180388" cy="3083976"/>
            <a:chOff x="2141063" y="45282"/>
            <a:chExt cx="6180388" cy="3083976"/>
          </a:xfrm>
        </p:grpSpPr>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209800" y="45282"/>
              <a:ext cx="6111651" cy="3083976"/>
            </a:xfrm>
            <a:prstGeom prst="rect">
              <a:avLst/>
            </a:prstGeom>
          </p:spPr>
        </p:pic>
        <p:sp>
          <p:nvSpPr>
            <p:cNvPr id="12" name="TextBox 12"/>
            <p:cNvSpPr txBox="1"/>
            <p:nvPr/>
          </p:nvSpPr>
          <p:spPr>
            <a:xfrm>
              <a:off x="2733548" y="1061735"/>
              <a:ext cx="5064153" cy="1507592"/>
            </a:xfrm>
            <a:prstGeom prst="rect">
              <a:avLst/>
            </a:prstGeom>
          </p:spPr>
          <p:txBody>
            <a:bodyPr wrap="square" lIns="0" tIns="0" rIns="0" bIns="0" rtlCol="0" anchor="t">
              <a:spAutoFit/>
            </a:bodyPr>
            <a:lstStyle/>
            <a:p>
              <a:pPr marL="0" marR="0" lvl="0" indent="0" algn="ctr" defTabSz="914400" rtl="0" eaLnBrk="1" fontAlgn="auto" latinLnBrk="0" hangingPunct="1">
                <a:lnSpc>
                  <a:spcPts val="3959"/>
                </a:lnSpc>
                <a:spcBef>
                  <a:spcPts val="0"/>
                </a:spcBef>
                <a:spcAft>
                  <a:spcPts val="0"/>
                </a:spcAft>
                <a:buClrTx/>
                <a:buSzTx/>
                <a:buFontTx/>
                <a:buNone/>
                <a:tabLst/>
                <a:defRPr/>
              </a:pPr>
              <a:r>
                <a:rPr kumimoji="0" lang="en-US" sz="3299" b="0" i="0" u="none" strike="noStrike" kern="1200" cap="none" spc="32" normalizeH="0" baseline="0" noProof="0" dirty="0">
                  <a:ln>
                    <a:noFill/>
                  </a:ln>
                  <a:solidFill>
                    <a:srgbClr val="000000"/>
                  </a:solidFill>
                  <a:effectLst/>
                  <a:uLnTx/>
                  <a:uFillTx/>
                  <a:latin typeface="Kollektif"/>
                  <a:ea typeface="+mn-ea"/>
                  <a:cs typeface="+mn-cs"/>
                </a:rPr>
                <a:t>Link to a tab, channel conversation or file in channel </a:t>
              </a:r>
            </a:p>
          </p:txBody>
        </p:sp>
        <p:pic>
          <p:nvPicPr>
            <p:cNvPr id="16" name="Picture 5">
              <a:extLst>
                <a:ext uri="{FF2B5EF4-FFF2-40B4-BE49-F238E27FC236}">
                  <a16:creationId xmlns:a16="http://schemas.microsoft.com/office/drawing/2014/main" id="{56B7ED80-CF97-974D-EE4E-2F44BF0F18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41063" y="45282"/>
              <a:ext cx="6111651" cy="3083976"/>
            </a:xfrm>
            <a:prstGeom prst="rect">
              <a:avLst/>
            </a:prstGeom>
          </p:spPr>
        </p:pic>
        <p:sp>
          <p:nvSpPr>
            <p:cNvPr id="17" name="TextBox 12">
              <a:extLst>
                <a:ext uri="{FF2B5EF4-FFF2-40B4-BE49-F238E27FC236}">
                  <a16:creationId xmlns:a16="http://schemas.microsoft.com/office/drawing/2014/main" id="{3FD94586-3A81-5106-68C2-CE5C6525A7B8}"/>
                </a:ext>
              </a:extLst>
            </p:cNvPr>
            <p:cNvSpPr txBox="1"/>
            <p:nvPr/>
          </p:nvSpPr>
          <p:spPr>
            <a:xfrm>
              <a:off x="2664811" y="1061735"/>
              <a:ext cx="5064153" cy="1507592"/>
            </a:xfrm>
            <a:prstGeom prst="rect">
              <a:avLst/>
            </a:prstGeom>
          </p:spPr>
          <p:txBody>
            <a:bodyPr wrap="square" lIns="0" tIns="0" rIns="0" bIns="0" rtlCol="0" anchor="t">
              <a:spAutoFit/>
            </a:bodyPr>
            <a:lstStyle/>
            <a:p>
              <a:pPr marL="0" marR="0" lvl="0" indent="0" algn="ctr" defTabSz="914400" rtl="0" eaLnBrk="1" fontAlgn="auto" latinLnBrk="0" hangingPunct="1">
                <a:lnSpc>
                  <a:spcPts val="3959"/>
                </a:lnSpc>
                <a:spcBef>
                  <a:spcPts val="0"/>
                </a:spcBef>
                <a:spcAft>
                  <a:spcPts val="0"/>
                </a:spcAft>
                <a:buClrTx/>
                <a:buSzTx/>
                <a:buFontTx/>
                <a:buNone/>
                <a:tabLst/>
                <a:defRPr/>
              </a:pPr>
              <a:r>
                <a:rPr kumimoji="0" lang="en-US" sz="3299" b="0" i="0" u="none" strike="noStrike" kern="1200" cap="none" spc="32" normalizeH="0" baseline="0" noProof="0" dirty="0">
                  <a:ln>
                    <a:noFill/>
                  </a:ln>
                  <a:solidFill>
                    <a:srgbClr val="000000"/>
                  </a:solidFill>
                  <a:effectLst/>
                  <a:uLnTx/>
                  <a:uFillTx/>
                  <a:latin typeface="Kollektif"/>
                  <a:ea typeface="+mn-ea"/>
                  <a:cs typeface="+mn-cs"/>
                </a:rPr>
                <a:t>Link to a tab, channel conversation or file in channel </a:t>
              </a:r>
            </a:p>
          </p:txBody>
        </p:sp>
      </p:grpSp>
      <p:grpSp>
        <p:nvGrpSpPr>
          <p:cNvPr id="19" name="Group 18">
            <a:extLst>
              <a:ext uri="{FF2B5EF4-FFF2-40B4-BE49-F238E27FC236}">
                <a16:creationId xmlns:a16="http://schemas.microsoft.com/office/drawing/2014/main" id="{55DB95E8-FDEA-2A8F-A8FF-1D87BEDBB7E8}"/>
              </a:ext>
            </a:extLst>
          </p:cNvPr>
          <p:cNvGrpSpPr/>
          <p:nvPr/>
        </p:nvGrpSpPr>
        <p:grpSpPr>
          <a:xfrm>
            <a:off x="1380681" y="3545813"/>
            <a:ext cx="6111651" cy="3083976"/>
            <a:chOff x="333510" y="-190055"/>
            <a:chExt cx="6111651" cy="3083976"/>
          </a:xfrm>
        </p:grpSpPr>
        <p:pic>
          <p:nvPicPr>
            <p:cNvPr id="20" name="Picture 5">
              <a:extLst>
                <a:ext uri="{FF2B5EF4-FFF2-40B4-BE49-F238E27FC236}">
                  <a16:creationId xmlns:a16="http://schemas.microsoft.com/office/drawing/2014/main" id="{0D4998E6-B41A-8CCB-3641-60E80816B4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3510" y="-190055"/>
              <a:ext cx="6111651" cy="3083976"/>
            </a:xfrm>
            <a:prstGeom prst="rect">
              <a:avLst/>
            </a:prstGeom>
          </p:spPr>
        </p:pic>
        <p:sp>
          <p:nvSpPr>
            <p:cNvPr id="21" name="TextBox 12">
              <a:extLst>
                <a:ext uri="{FF2B5EF4-FFF2-40B4-BE49-F238E27FC236}">
                  <a16:creationId xmlns:a16="http://schemas.microsoft.com/office/drawing/2014/main" id="{5CFC87D3-4268-3F68-A6A4-5DAC86A7AAA2}"/>
                </a:ext>
              </a:extLst>
            </p:cNvPr>
            <p:cNvSpPr txBox="1"/>
            <p:nvPr/>
          </p:nvSpPr>
          <p:spPr>
            <a:xfrm>
              <a:off x="1341996" y="1111098"/>
              <a:ext cx="4038600" cy="994631"/>
            </a:xfrm>
            <a:prstGeom prst="rect">
              <a:avLst/>
            </a:prstGeom>
          </p:spPr>
          <p:txBody>
            <a:bodyPr wrap="square" lIns="0" tIns="0" rIns="0" bIns="0" rtlCol="0" anchor="t">
              <a:spAutoFit/>
            </a:bodyPr>
            <a:lstStyle/>
            <a:p>
              <a:pPr marL="0" marR="0" lvl="0" indent="0" algn="ctr" defTabSz="914400" rtl="0" eaLnBrk="1" fontAlgn="auto" latinLnBrk="0" hangingPunct="1">
                <a:lnSpc>
                  <a:spcPts val="3959"/>
                </a:lnSpc>
                <a:spcBef>
                  <a:spcPts val="0"/>
                </a:spcBef>
                <a:spcAft>
                  <a:spcPts val="0"/>
                </a:spcAft>
                <a:buClrTx/>
                <a:buSzTx/>
                <a:buFontTx/>
                <a:buNone/>
                <a:tabLst/>
                <a:defRPr/>
              </a:pPr>
              <a:r>
                <a:rPr kumimoji="0" lang="en-US" sz="3299" b="0" i="0" u="none" strike="noStrike" kern="1200" cap="none" spc="32" normalizeH="0" baseline="0" noProof="0" dirty="0">
                  <a:ln>
                    <a:noFill/>
                  </a:ln>
                  <a:solidFill>
                    <a:srgbClr val="000000"/>
                  </a:solidFill>
                  <a:effectLst/>
                  <a:uLnTx/>
                  <a:uFillTx/>
                  <a:latin typeface="Kollektif"/>
                  <a:ea typeface="+mn-ea"/>
                  <a:cs typeface="+mn-cs"/>
                </a:rPr>
                <a:t>Open a meeting scheduling dialog</a:t>
              </a:r>
            </a:p>
          </p:txBody>
        </p:sp>
      </p:grpSp>
      <p:grpSp>
        <p:nvGrpSpPr>
          <p:cNvPr id="22" name="Group 21">
            <a:extLst>
              <a:ext uri="{FF2B5EF4-FFF2-40B4-BE49-F238E27FC236}">
                <a16:creationId xmlns:a16="http://schemas.microsoft.com/office/drawing/2014/main" id="{F172835F-66DA-4762-5FDF-FA2AAA8C87DF}"/>
              </a:ext>
            </a:extLst>
          </p:cNvPr>
          <p:cNvGrpSpPr/>
          <p:nvPr/>
        </p:nvGrpSpPr>
        <p:grpSpPr>
          <a:xfrm>
            <a:off x="533400" y="7046344"/>
            <a:ext cx="6111651" cy="3083976"/>
            <a:chOff x="251617" y="78325"/>
            <a:chExt cx="6111651" cy="3083976"/>
          </a:xfrm>
        </p:grpSpPr>
        <p:pic>
          <p:nvPicPr>
            <p:cNvPr id="23" name="Picture 5">
              <a:extLst>
                <a:ext uri="{FF2B5EF4-FFF2-40B4-BE49-F238E27FC236}">
                  <a16:creationId xmlns:a16="http://schemas.microsoft.com/office/drawing/2014/main" id="{6DB7C885-52DD-ADE9-05C1-EA949DEDB8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1617" y="78325"/>
              <a:ext cx="6111651" cy="3083976"/>
            </a:xfrm>
            <a:prstGeom prst="rect">
              <a:avLst/>
            </a:prstGeom>
          </p:spPr>
        </p:pic>
        <p:sp>
          <p:nvSpPr>
            <p:cNvPr id="24" name="TextBox 12">
              <a:extLst>
                <a:ext uri="{FF2B5EF4-FFF2-40B4-BE49-F238E27FC236}">
                  <a16:creationId xmlns:a16="http://schemas.microsoft.com/office/drawing/2014/main" id="{2913E945-C32B-9611-1BFF-40451F2A77A0}"/>
                </a:ext>
              </a:extLst>
            </p:cNvPr>
            <p:cNvSpPr txBox="1"/>
            <p:nvPr/>
          </p:nvSpPr>
          <p:spPr>
            <a:xfrm>
              <a:off x="1828800" y="1333500"/>
              <a:ext cx="2743200" cy="994631"/>
            </a:xfrm>
            <a:prstGeom prst="rect">
              <a:avLst/>
            </a:prstGeom>
          </p:spPr>
          <p:txBody>
            <a:bodyPr wrap="square" lIns="0" tIns="0" rIns="0" bIns="0" rtlCol="0" anchor="t">
              <a:spAutoFit/>
            </a:bodyPr>
            <a:lstStyle/>
            <a:p>
              <a:pPr marL="0" marR="0" lvl="0" indent="0" algn="ctr" defTabSz="914400" rtl="0" eaLnBrk="1" fontAlgn="auto" latinLnBrk="0" hangingPunct="1">
                <a:lnSpc>
                  <a:spcPts val="3959"/>
                </a:lnSpc>
                <a:spcBef>
                  <a:spcPts val="0"/>
                </a:spcBef>
                <a:spcAft>
                  <a:spcPts val="0"/>
                </a:spcAft>
                <a:buClrTx/>
                <a:buSzTx/>
                <a:buFontTx/>
                <a:buNone/>
                <a:tabLst/>
                <a:defRPr/>
              </a:pPr>
              <a:r>
                <a:rPr kumimoji="0" lang="en-US" sz="3299" b="0" i="0" u="none" strike="noStrike" kern="1200" cap="none" spc="32" normalizeH="0" baseline="0" noProof="0" dirty="0">
                  <a:ln>
                    <a:noFill/>
                  </a:ln>
                  <a:solidFill>
                    <a:srgbClr val="000000"/>
                  </a:solidFill>
                  <a:effectLst/>
                  <a:uLnTx/>
                  <a:uFillTx/>
                  <a:latin typeface="Kollektif"/>
                  <a:ea typeface="+mn-ea"/>
                  <a:cs typeface="+mn-cs"/>
                </a:rPr>
                <a:t>Open an app install dialog</a:t>
              </a:r>
            </a:p>
          </p:txBody>
        </p:sp>
      </p:grpSp>
      <p:pic>
        <p:nvPicPr>
          <p:cNvPr id="2" name="Picture 8">
            <a:extLst>
              <a:ext uri="{FF2B5EF4-FFF2-40B4-BE49-F238E27FC236}">
                <a16:creationId xmlns:a16="http://schemas.microsoft.com/office/drawing/2014/main" id="{5122D426-3B84-456F-D165-10CE770FCE3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930976">
            <a:off x="16565189" y="794820"/>
            <a:ext cx="1343323" cy="853010"/>
          </a:xfrm>
          <a:prstGeom prst="rect">
            <a:avLst/>
          </a:prstGeom>
        </p:spPr>
      </p:pic>
      <p:grpSp>
        <p:nvGrpSpPr>
          <p:cNvPr id="6" name="Group 5">
            <a:extLst>
              <a:ext uri="{FF2B5EF4-FFF2-40B4-BE49-F238E27FC236}">
                <a16:creationId xmlns:a16="http://schemas.microsoft.com/office/drawing/2014/main" id="{6753D77C-BF95-F1DF-ED3E-7959B6834B5F}"/>
              </a:ext>
            </a:extLst>
          </p:cNvPr>
          <p:cNvGrpSpPr/>
          <p:nvPr/>
        </p:nvGrpSpPr>
        <p:grpSpPr>
          <a:xfrm>
            <a:off x="9775752" y="2104356"/>
            <a:ext cx="6111651" cy="3083976"/>
            <a:chOff x="294962" y="73149"/>
            <a:chExt cx="6111651" cy="3083976"/>
          </a:xfrm>
        </p:grpSpPr>
        <p:pic>
          <p:nvPicPr>
            <p:cNvPr id="7" name="Picture 5">
              <a:extLst>
                <a:ext uri="{FF2B5EF4-FFF2-40B4-BE49-F238E27FC236}">
                  <a16:creationId xmlns:a16="http://schemas.microsoft.com/office/drawing/2014/main" id="{9A0BB0D4-9501-9031-79DE-7F03F0EFE6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94962" y="73149"/>
              <a:ext cx="6111651" cy="3083976"/>
            </a:xfrm>
            <a:prstGeom prst="rect">
              <a:avLst/>
            </a:prstGeom>
          </p:spPr>
        </p:pic>
        <p:sp>
          <p:nvSpPr>
            <p:cNvPr id="11" name="TextBox 12">
              <a:extLst>
                <a:ext uri="{FF2B5EF4-FFF2-40B4-BE49-F238E27FC236}">
                  <a16:creationId xmlns:a16="http://schemas.microsoft.com/office/drawing/2014/main" id="{6FCEE890-E398-ECB2-29FE-2A85B0C5E811}"/>
                </a:ext>
              </a:extLst>
            </p:cNvPr>
            <p:cNvSpPr txBox="1"/>
            <p:nvPr/>
          </p:nvSpPr>
          <p:spPr>
            <a:xfrm>
              <a:off x="1410854" y="1374302"/>
              <a:ext cx="3625273" cy="481670"/>
            </a:xfrm>
            <a:prstGeom prst="rect">
              <a:avLst/>
            </a:prstGeom>
          </p:spPr>
          <p:txBody>
            <a:bodyPr wrap="square" lIns="0" tIns="0" rIns="0" bIns="0" rtlCol="0" anchor="t">
              <a:spAutoFit/>
            </a:bodyPr>
            <a:lstStyle/>
            <a:p>
              <a:pPr marL="0" marR="0" lvl="0" indent="0" algn="ctr" defTabSz="914400" rtl="0" eaLnBrk="1" fontAlgn="auto" latinLnBrk="0" hangingPunct="1">
                <a:lnSpc>
                  <a:spcPts val="3959"/>
                </a:lnSpc>
                <a:spcBef>
                  <a:spcPts val="0"/>
                </a:spcBef>
                <a:spcAft>
                  <a:spcPts val="0"/>
                </a:spcAft>
                <a:buClrTx/>
                <a:buSzTx/>
                <a:buFontTx/>
                <a:buNone/>
                <a:tabLst/>
                <a:defRPr/>
              </a:pPr>
              <a:r>
                <a:rPr kumimoji="0" lang="en-US" sz="3299" b="0" i="0" u="none" strike="noStrike" kern="1200" cap="none" spc="32" normalizeH="0" baseline="0" noProof="0" dirty="0">
                  <a:ln>
                    <a:noFill/>
                  </a:ln>
                  <a:solidFill>
                    <a:srgbClr val="000000"/>
                  </a:solidFill>
                  <a:effectLst/>
                  <a:uLnTx/>
                  <a:uFillTx/>
                  <a:latin typeface="Kollektif"/>
                  <a:ea typeface="+mn-ea"/>
                  <a:cs typeface="+mn-cs"/>
                </a:rPr>
                <a:t>Open a chat</a:t>
              </a:r>
            </a:p>
          </p:txBody>
        </p:sp>
      </p:grpSp>
      <p:grpSp>
        <p:nvGrpSpPr>
          <p:cNvPr id="13" name="Group 12">
            <a:extLst>
              <a:ext uri="{FF2B5EF4-FFF2-40B4-BE49-F238E27FC236}">
                <a16:creationId xmlns:a16="http://schemas.microsoft.com/office/drawing/2014/main" id="{320C37CB-82B5-5383-5F61-DA05D5ECF1FD}"/>
              </a:ext>
            </a:extLst>
          </p:cNvPr>
          <p:cNvGrpSpPr/>
          <p:nvPr/>
        </p:nvGrpSpPr>
        <p:grpSpPr>
          <a:xfrm>
            <a:off x="11125200" y="5981700"/>
            <a:ext cx="6111651" cy="3083976"/>
            <a:chOff x="333510" y="-190055"/>
            <a:chExt cx="6111651" cy="3083976"/>
          </a:xfrm>
        </p:grpSpPr>
        <p:pic>
          <p:nvPicPr>
            <p:cNvPr id="14" name="Picture 5">
              <a:extLst>
                <a:ext uri="{FF2B5EF4-FFF2-40B4-BE49-F238E27FC236}">
                  <a16:creationId xmlns:a16="http://schemas.microsoft.com/office/drawing/2014/main" id="{3579183A-CC52-C161-D158-B4EE3BD871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3510" y="-190055"/>
              <a:ext cx="6111651" cy="3083976"/>
            </a:xfrm>
            <a:prstGeom prst="rect">
              <a:avLst/>
            </a:prstGeom>
          </p:spPr>
        </p:pic>
        <p:sp>
          <p:nvSpPr>
            <p:cNvPr id="15" name="TextBox 12">
              <a:extLst>
                <a:ext uri="{FF2B5EF4-FFF2-40B4-BE49-F238E27FC236}">
                  <a16:creationId xmlns:a16="http://schemas.microsoft.com/office/drawing/2014/main" id="{649F23B2-15AB-C984-44E4-ABDD79F68FA3}"/>
                </a:ext>
              </a:extLst>
            </p:cNvPr>
            <p:cNvSpPr txBox="1"/>
            <p:nvPr/>
          </p:nvSpPr>
          <p:spPr>
            <a:xfrm>
              <a:off x="1341996" y="1111098"/>
              <a:ext cx="4038600" cy="994631"/>
            </a:xfrm>
            <a:prstGeom prst="rect">
              <a:avLst/>
            </a:prstGeom>
          </p:spPr>
          <p:txBody>
            <a:bodyPr wrap="square" lIns="0" tIns="0" rIns="0" bIns="0" rtlCol="0" anchor="t">
              <a:spAutoFit/>
            </a:bodyPr>
            <a:lstStyle/>
            <a:p>
              <a:pPr marL="0" marR="0" lvl="0" indent="0" algn="ctr" defTabSz="914400" rtl="0" eaLnBrk="1" fontAlgn="auto" latinLnBrk="0" hangingPunct="1">
                <a:lnSpc>
                  <a:spcPts val="3959"/>
                </a:lnSpc>
                <a:spcBef>
                  <a:spcPts val="0"/>
                </a:spcBef>
                <a:spcAft>
                  <a:spcPts val="0"/>
                </a:spcAft>
                <a:buClrTx/>
                <a:buSzTx/>
                <a:buFontTx/>
                <a:buNone/>
                <a:tabLst/>
                <a:defRPr/>
              </a:pPr>
              <a:r>
                <a:rPr kumimoji="0" lang="en-US" sz="3299" b="0" i="0" u="none" strike="noStrike" kern="1200" cap="none" spc="32" normalizeH="0" baseline="0" noProof="0" dirty="0">
                  <a:ln>
                    <a:noFill/>
                  </a:ln>
                  <a:solidFill>
                    <a:srgbClr val="000000"/>
                  </a:solidFill>
                  <a:effectLst/>
                  <a:uLnTx/>
                  <a:uFillTx/>
                  <a:latin typeface="Kollektif"/>
                  <a:ea typeface="+mn-ea"/>
                  <a:cs typeface="+mn-cs"/>
                </a:rPr>
                <a:t>Invoke an audio/video call</a:t>
              </a:r>
            </a:p>
          </p:txBody>
        </p:sp>
      </p:grpSp>
    </p:spTree>
    <p:extLst>
      <p:ext uri="{BB962C8B-B14F-4D97-AF65-F5344CB8AC3E}">
        <p14:creationId xmlns:p14="http://schemas.microsoft.com/office/powerpoint/2010/main" val="340575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804861">
            <a:off x="6939516" y="8911086"/>
            <a:ext cx="923682" cy="971367"/>
          </a:xfrm>
          <a:prstGeom prst="rect">
            <a:avLst/>
          </a:prstGeom>
        </p:spPr>
      </p:pic>
      <p:pic>
        <p:nvPicPr>
          <p:cNvPr id="2" name="Picture 8">
            <a:extLst>
              <a:ext uri="{FF2B5EF4-FFF2-40B4-BE49-F238E27FC236}">
                <a16:creationId xmlns:a16="http://schemas.microsoft.com/office/drawing/2014/main" id="{5122D426-3B84-456F-D165-10CE770FCE3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930976">
            <a:off x="16835052" y="704418"/>
            <a:ext cx="1343323" cy="853010"/>
          </a:xfrm>
          <a:prstGeom prst="rect">
            <a:avLst/>
          </a:prstGeom>
        </p:spPr>
      </p:pic>
      <p:grpSp>
        <p:nvGrpSpPr>
          <p:cNvPr id="3" name="Group 2">
            <a:extLst>
              <a:ext uri="{FF2B5EF4-FFF2-40B4-BE49-F238E27FC236}">
                <a16:creationId xmlns:a16="http://schemas.microsoft.com/office/drawing/2014/main" id="{B8C29BC9-D1B1-2E8E-5FB7-3633F321591D}"/>
              </a:ext>
            </a:extLst>
          </p:cNvPr>
          <p:cNvGrpSpPr/>
          <p:nvPr/>
        </p:nvGrpSpPr>
        <p:grpSpPr>
          <a:xfrm>
            <a:off x="210900" y="3238500"/>
            <a:ext cx="17898035" cy="3277434"/>
            <a:chOff x="210900" y="3238500"/>
            <a:chExt cx="17898035" cy="3277434"/>
          </a:xfrm>
        </p:grpSpPr>
        <p:pic>
          <p:nvPicPr>
            <p:cNvPr id="4" name="Picture 10">
              <a:extLst>
                <a:ext uri="{FF2B5EF4-FFF2-40B4-BE49-F238E27FC236}">
                  <a16:creationId xmlns:a16="http://schemas.microsoft.com/office/drawing/2014/main" id="{F8CB9217-E3E2-1D03-8B55-FCFFCAB814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0900" y="3238500"/>
              <a:ext cx="17898035" cy="3277434"/>
            </a:xfrm>
            <a:prstGeom prst="rect">
              <a:avLst/>
            </a:prstGeom>
          </p:spPr>
        </p:pic>
        <p:sp>
          <p:nvSpPr>
            <p:cNvPr id="10" name="TextBox 14">
              <a:extLst>
                <a:ext uri="{FF2B5EF4-FFF2-40B4-BE49-F238E27FC236}">
                  <a16:creationId xmlns:a16="http://schemas.microsoft.com/office/drawing/2014/main" id="{3F50312E-01EF-9249-4B5E-ECB59EA364B6}"/>
                </a:ext>
              </a:extLst>
            </p:cNvPr>
            <p:cNvSpPr txBox="1"/>
            <p:nvPr/>
          </p:nvSpPr>
          <p:spPr>
            <a:xfrm>
              <a:off x="380999" y="4584933"/>
              <a:ext cx="17371622" cy="1692258"/>
            </a:xfrm>
            <a:prstGeom prst="rect">
              <a:avLst/>
            </a:prstGeom>
          </p:spPr>
          <p:txBody>
            <a:bodyPr wrap="square"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pt-BR" sz="3200" b="0" i="0" u="none" strike="noStrike" kern="1200" cap="none" spc="32" normalizeH="0" baseline="0" noProof="0" dirty="0">
                  <a:ln>
                    <a:noFill/>
                  </a:ln>
                  <a:solidFill>
                    <a:srgbClr val="000000"/>
                  </a:solidFill>
                  <a:effectLst/>
                  <a:uLnTx/>
                  <a:uFillTx/>
                  <a:latin typeface="Kollektif"/>
                  <a:ea typeface="+mn-ea"/>
                  <a:cs typeface="+mn-cs"/>
                </a:rPr>
                <a:t>https://teams.microsoft.com/l/entity/&lt;</a:t>
              </a:r>
              <a:r>
                <a:rPr kumimoji="0" lang="pt-BR" sz="3200" b="0" i="0" u="none" strike="noStrike" kern="1200" cap="none" spc="32" normalizeH="0" baseline="0" noProof="0" dirty="0">
                  <a:ln>
                    <a:noFill/>
                  </a:ln>
                  <a:solidFill>
                    <a:prstClr val="white">
                      <a:lumMod val="95000"/>
                    </a:prstClr>
                  </a:solidFill>
                  <a:effectLst/>
                  <a:uLnTx/>
                  <a:uFillTx/>
                  <a:latin typeface="Kollektif"/>
                  <a:ea typeface="+mn-ea"/>
                  <a:cs typeface="+mn-cs"/>
                </a:rPr>
                <a:t>app-id</a:t>
              </a:r>
              <a:r>
                <a:rPr kumimoji="0" lang="pt-BR" sz="3200" b="0" i="0" u="none" strike="noStrike" kern="1200" cap="none" spc="32" normalizeH="0" baseline="0" noProof="0" dirty="0">
                  <a:ln>
                    <a:noFill/>
                  </a:ln>
                  <a:solidFill>
                    <a:srgbClr val="000000"/>
                  </a:solidFill>
                  <a:effectLst/>
                  <a:uLnTx/>
                  <a:uFillTx/>
                  <a:latin typeface="Kollektif"/>
                  <a:ea typeface="+mn-ea"/>
                  <a:cs typeface="+mn-cs"/>
                </a:rPr>
                <a:t>&gt;/&lt;</a:t>
              </a:r>
              <a:r>
                <a:rPr kumimoji="0" lang="pt-BR" sz="3200" b="0" i="0" u="none" strike="noStrike" kern="1200" cap="none" spc="32" normalizeH="0" baseline="0" noProof="0" dirty="0">
                  <a:ln>
                    <a:noFill/>
                  </a:ln>
                  <a:solidFill>
                    <a:prstClr val="white">
                      <a:lumMod val="95000"/>
                    </a:prstClr>
                  </a:solidFill>
                  <a:effectLst/>
                  <a:uLnTx/>
                  <a:uFillTx/>
                  <a:latin typeface="Kollektif"/>
                  <a:ea typeface="+mn-ea"/>
                  <a:cs typeface="+mn-cs"/>
                </a:rPr>
                <a:t>entitiyId</a:t>
              </a:r>
              <a:r>
                <a:rPr kumimoji="0" lang="pt-BR" sz="3200" b="0" i="0" u="none" strike="noStrike" kern="1200" cap="none" spc="32" normalizeH="0" baseline="0" noProof="0" dirty="0">
                  <a:ln>
                    <a:noFill/>
                  </a:ln>
                  <a:solidFill>
                    <a:srgbClr val="000000"/>
                  </a:solidFill>
                  <a:effectLst/>
                  <a:uLnTx/>
                  <a:uFillTx/>
                  <a:latin typeface="Kollektif"/>
                  <a:ea typeface="+mn-ea"/>
                  <a:cs typeface="+mn-cs"/>
                </a:rPr>
                <a:t>&gt;?context={"subEntityId": "&lt;</a:t>
              </a:r>
              <a:r>
                <a:rPr kumimoji="0" lang="pt-BR" sz="3200" b="0" i="0" u="none" strike="noStrike" kern="1200" cap="none" spc="32" normalizeH="0" baseline="0" noProof="0" dirty="0">
                  <a:ln>
                    <a:noFill/>
                  </a:ln>
                  <a:solidFill>
                    <a:prstClr val="white">
                      <a:lumMod val="95000"/>
                    </a:prstClr>
                  </a:solidFill>
                  <a:effectLst/>
                  <a:uLnTx/>
                  <a:uFillTx/>
                  <a:latin typeface="Kollektif"/>
                  <a:ea typeface="+mn-ea"/>
                  <a:cs typeface="+mn-cs"/>
                </a:rPr>
                <a:t>subEntityId</a:t>
              </a:r>
              <a:r>
                <a:rPr kumimoji="0" lang="pt-BR" sz="3200" b="0" i="0" u="none" strike="noStrike" kern="1200" cap="none" spc="32" normalizeH="0" baseline="0" noProof="0" dirty="0">
                  <a:ln>
                    <a:noFill/>
                  </a:ln>
                  <a:solidFill>
                    <a:srgbClr val="000000"/>
                  </a:solidFill>
                  <a:effectLst/>
                  <a:uLnTx/>
                  <a:uFillTx/>
                  <a:latin typeface="Kollektif"/>
                  <a:ea typeface="+mn-ea"/>
                  <a:cs typeface="+mn-cs"/>
                </a:rPr>
                <a:t>&gt;"}</a:t>
              </a:r>
            </a:p>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3200" b="0" i="0" u="none" strike="noStrike" kern="1200" cap="none" spc="32" normalizeH="0" baseline="0" noProof="0" dirty="0">
                  <a:ln>
                    <a:noFill/>
                  </a:ln>
                  <a:solidFill>
                    <a:srgbClr val="000000"/>
                  </a:solidFill>
                  <a:effectLst/>
                  <a:uLnTx/>
                  <a:uFillTx/>
                  <a:latin typeface="Kollektif"/>
                  <a:ea typeface="+mn-ea"/>
                  <a:cs typeface="+mn-cs"/>
                </a:rPr>
                <a:t> </a:t>
              </a:r>
              <a:endParaRPr kumimoji="0" lang="en-US" sz="3200" b="0" i="0" u="none" strike="noStrike" kern="1200" cap="none" spc="45" normalizeH="0" baseline="0" noProof="0" dirty="0">
                <a:ln>
                  <a:noFill/>
                </a:ln>
                <a:solidFill>
                  <a:srgbClr val="000000"/>
                </a:solidFill>
                <a:effectLst/>
                <a:uLnTx/>
                <a:uFillTx/>
                <a:latin typeface="Calibri"/>
                <a:ea typeface="+mn-ea"/>
                <a:cs typeface="+mn-cs"/>
              </a:endParaRPr>
            </a:p>
          </p:txBody>
        </p:sp>
      </p:grpSp>
      <p:sp>
        <p:nvSpPr>
          <p:cNvPr id="31" name="TextBox 17">
            <a:extLst>
              <a:ext uri="{FF2B5EF4-FFF2-40B4-BE49-F238E27FC236}">
                <a16:creationId xmlns:a16="http://schemas.microsoft.com/office/drawing/2014/main" id="{8365716D-9E85-9183-B921-BF0B270A9228}"/>
              </a:ext>
            </a:extLst>
          </p:cNvPr>
          <p:cNvSpPr txBox="1"/>
          <p:nvPr/>
        </p:nvSpPr>
        <p:spPr>
          <a:xfrm>
            <a:off x="-533400" y="887266"/>
            <a:ext cx="4384838" cy="487313"/>
          </a:xfrm>
          <a:prstGeom prst="rect">
            <a:avLst/>
          </a:prstGeom>
        </p:spPr>
        <p:txBody>
          <a:bodyPr wrap="square"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dirty="0">
                <a:ln>
                  <a:noFill/>
                </a:ln>
                <a:solidFill>
                  <a:srgbClr val="FF0000"/>
                </a:solidFill>
                <a:effectLst/>
                <a:uLnTx/>
                <a:uFillTx/>
                <a:latin typeface="Kollektif"/>
                <a:ea typeface="+mn-ea"/>
                <a:cs typeface="+mn-cs"/>
              </a:rPr>
              <a:t>app-id</a:t>
            </a:r>
            <a:endParaRPr kumimoji="0" lang="en-US" sz="3200" b="0" i="0" u="none" strike="noStrike" kern="1200" cap="none" spc="32" normalizeH="0" baseline="0" noProof="0" dirty="0">
              <a:ln>
                <a:noFill/>
              </a:ln>
              <a:solidFill>
                <a:srgbClr val="000000"/>
              </a:solidFill>
              <a:effectLst/>
              <a:uLnTx/>
              <a:uFillTx/>
              <a:latin typeface="Kollektif"/>
              <a:ea typeface="+mn-ea"/>
              <a:cs typeface="+mn-cs"/>
            </a:endParaRPr>
          </a:p>
        </p:txBody>
      </p:sp>
      <p:sp>
        <p:nvSpPr>
          <p:cNvPr id="33" name="TextBox 17">
            <a:extLst>
              <a:ext uri="{FF2B5EF4-FFF2-40B4-BE49-F238E27FC236}">
                <a16:creationId xmlns:a16="http://schemas.microsoft.com/office/drawing/2014/main" id="{0D567397-AC3D-23C4-F25F-DBBB78C81AB6}"/>
              </a:ext>
            </a:extLst>
          </p:cNvPr>
          <p:cNvSpPr txBox="1"/>
          <p:nvPr/>
        </p:nvSpPr>
        <p:spPr>
          <a:xfrm>
            <a:off x="4724400" y="887265"/>
            <a:ext cx="4684630" cy="487313"/>
          </a:xfrm>
          <a:prstGeom prst="rect">
            <a:avLst/>
          </a:prstGeom>
        </p:spPr>
        <p:txBody>
          <a:bodyPr wrap="square"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dirty="0" err="1">
                <a:ln>
                  <a:noFill/>
                </a:ln>
                <a:solidFill>
                  <a:srgbClr val="FF0000"/>
                </a:solidFill>
                <a:effectLst/>
                <a:uLnTx/>
                <a:uFillTx/>
                <a:latin typeface="Kollektif"/>
                <a:ea typeface="+mn-ea"/>
                <a:cs typeface="+mn-cs"/>
              </a:rPr>
              <a:t>entityId</a:t>
            </a:r>
            <a:endParaRPr kumimoji="0" lang="en-US" sz="3200" b="0" i="0" u="none" strike="noStrike" kern="1200" cap="none" spc="32" normalizeH="0" baseline="0" noProof="0" dirty="0">
              <a:ln>
                <a:noFill/>
              </a:ln>
              <a:solidFill>
                <a:srgbClr val="000000"/>
              </a:solidFill>
              <a:effectLst/>
              <a:uLnTx/>
              <a:uFillTx/>
              <a:latin typeface="Kollektif"/>
              <a:ea typeface="+mn-ea"/>
              <a:cs typeface="+mn-cs"/>
            </a:endParaRPr>
          </a:p>
        </p:txBody>
      </p:sp>
      <p:sp>
        <p:nvSpPr>
          <p:cNvPr id="35" name="TextBox 17">
            <a:extLst>
              <a:ext uri="{FF2B5EF4-FFF2-40B4-BE49-F238E27FC236}">
                <a16:creationId xmlns:a16="http://schemas.microsoft.com/office/drawing/2014/main" id="{565566F3-B186-61EA-67D0-85934FDFDED3}"/>
              </a:ext>
            </a:extLst>
          </p:cNvPr>
          <p:cNvSpPr txBox="1"/>
          <p:nvPr/>
        </p:nvSpPr>
        <p:spPr>
          <a:xfrm>
            <a:off x="10252175" y="887264"/>
            <a:ext cx="5432401" cy="487313"/>
          </a:xfrm>
          <a:prstGeom prst="rect">
            <a:avLst/>
          </a:prstGeom>
        </p:spPr>
        <p:txBody>
          <a:bodyPr wrap="square" lIns="0" tIns="0" rIns="0" bIns="0" rtlCol="0" anchor="t">
            <a:spAutoFit/>
          </a:bodyPr>
          <a:lstStyle/>
          <a:p>
            <a:pPr marL="0" marR="0" lvl="0" indent="0" algn="ctr" defTabSz="914400" rtl="0" eaLnBrk="1" fontAlgn="auto" latinLnBrk="0" hangingPunct="1">
              <a:lnSpc>
                <a:spcPts val="3840"/>
              </a:lnSpc>
              <a:spcBef>
                <a:spcPts val="0"/>
              </a:spcBef>
              <a:spcAft>
                <a:spcPts val="0"/>
              </a:spcAft>
              <a:buClrTx/>
              <a:buSzTx/>
              <a:buFontTx/>
              <a:buNone/>
              <a:tabLst/>
              <a:defRPr/>
            </a:pPr>
            <a:r>
              <a:rPr kumimoji="0" lang="en-US" sz="3200" b="0" i="0" u="none" strike="noStrike" kern="1200" cap="none" spc="32" normalizeH="0" baseline="0" noProof="0" dirty="0" err="1">
                <a:ln>
                  <a:noFill/>
                </a:ln>
                <a:solidFill>
                  <a:srgbClr val="FF0000"/>
                </a:solidFill>
                <a:effectLst/>
                <a:uLnTx/>
                <a:uFillTx/>
                <a:latin typeface="Kollektif"/>
                <a:ea typeface="+mn-ea"/>
                <a:cs typeface="+mn-cs"/>
              </a:rPr>
              <a:t>subEntityId</a:t>
            </a:r>
            <a:r>
              <a:rPr kumimoji="0" lang="en-US" sz="3200" b="0" i="0" u="none" strike="noStrike" kern="1200" cap="none" spc="32" normalizeH="0" baseline="0" noProof="0" dirty="0">
                <a:ln>
                  <a:noFill/>
                </a:ln>
                <a:solidFill>
                  <a:srgbClr val="FF0000"/>
                </a:solidFill>
                <a:effectLst/>
                <a:uLnTx/>
                <a:uFillTx/>
                <a:latin typeface="Kollektif"/>
                <a:ea typeface="+mn-ea"/>
                <a:cs typeface="+mn-cs"/>
              </a:rPr>
              <a:t>  </a:t>
            </a:r>
            <a:endParaRPr kumimoji="0" lang="en-US" sz="3200" b="0" i="0" u="none" strike="noStrike" kern="1200" cap="none" spc="32" normalizeH="0" baseline="0" noProof="0" dirty="0">
              <a:ln>
                <a:noFill/>
              </a:ln>
              <a:solidFill>
                <a:srgbClr val="000000"/>
              </a:solidFill>
              <a:effectLst/>
              <a:uLnTx/>
              <a:uFillTx/>
              <a:latin typeface="Kollektif"/>
              <a:ea typeface="+mn-ea"/>
              <a:cs typeface="+mn-cs"/>
            </a:endParaRPr>
          </a:p>
        </p:txBody>
      </p:sp>
    </p:spTree>
    <p:extLst>
      <p:ext uri="{BB962C8B-B14F-4D97-AF65-F5344CB8AC3E}">
        <p14:creationId xmlns:p14="http://schemas.microsoft.com/office/powerpoint/2010/main" val="351786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346 -0.00973 L 0.01346 -0.00957 C 0.03203 -0.00016 0.05052 0.0108 0.06936 0.01913 C 0.14913 0.05447 0.16554 0.05895 0.23299 0.08194 C 0.24436 0.09105 0.25669 0.09722 0.26719 0.1091 C 0.2724 0.11497 0.2757 0.12515 0.27917 0.13426 C 0.28837 0.15787 0.29097 0.16898 0.29497 0.19475 C 0.29592 0.20139 0.29601 0.20818 0.29714 0.21435 C 0.29861 0.22314 0.3066 0.25679 0.30903 0.26265 C 0.31268 0.27129 0.31745 0.27824 0.32214 0.28503 C 0.32726 0.29243 0.33307 0.2983 0.33837 0.30524 C 0.34332 0.31157 0.3421 0.31342 0.34983 0.31882 C 0.35669 0.32361 0.3638 0.32747 0.37101 0.3304 C 0.37266 0.33102 0.37422 0.33194 0.37587 0.33225 C 0.37847 0.33287 0.38099 0.33271 0.38351 0.33333 C 0.3875 0.3341 0.39149 0.33518 0.39549 0.33611 C 0.39766 0.33811 0.39983 0.34012 0.402 0.34197 C 0.40651 0.34583 0.40313 0.34197 0.40634 0.34583 C 0.40877 0.35231 0.4059 0.34598 0.40903 0.34969 C 0.41294 0.35432 0.40825 0.35154 0.41285 0.35355 C 0.41554 0.35941 0.41476 0.35632 0.41563 0.36219 L 0.41563 0.35941 " pathEditMode="relative" rAng="0" ptsTypes="AAAAAAAAAAAAAAAAAAAAAA">
                                      <p:cBhvr>
                                        <p:cTn id="6" dur="2000" fill="hold"/>
                                        <p:tgtEl>
                                          <p:spTgt spid="31"/>
                                        </p:tgtEl>
                                        <p:attrNameLst>
                                          <p:attrName>ppt_x</p:attrName>
                                          <p:attrName>ppt_y</p:attrName>
                                        </p:attrNameLst>
                                      </p:cBhvr>
                                      <p:rCtr x="20104" y="1859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0.00712 -0.0017 L 0.00712 -0.0017 C 0.02969 0.01944 0.05156 0.04382 0.075 0.06203 C 0.15104 0.12068 0.16024 0.10478 0.22118 0.17021 C 0.23151 0.18132 0.24097 0.1949 0.24948 0.20987 C 0.2566 0.22253 0.26181 0.23827 0.26797 0.25231 C 0.26901 0.25879 0.27144 0.26497 0.27118 0.27176 C 0.2704 0.29398 0.26415 0.302 0.25382 0.31126 C 0.25287 0.31219 0.24063 0.31821 0.23646 0.32299 C 0.23264 0.32731 0.23377 0.32808 0.22986 0.33456 C 0.21033 0.36713 0.23169 0.32947 0.22335 0.34413 C 0.2217 0.35432 0.22101 0.35262 0.22283 0.3625 C 0.22301 0.36373 0.22344 0.36466 0.22396 0.36543 C 0.22682 0.37052 0.22665 0.36713 0.22665 0.37021 L 0.22613 0.36836 " pathEditMode="relative" ptsTypes="AAAAAAAAAAAAAAA">
                                      <p:cBhvr>
                                        <p:cTn id="10" dur="2000" fill="hold"/>
                                        <p:tgtEl>
                                          <p:spTgt spid="33"/>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5191 -0.01111 L 0.05191 -0.01096 C 0.05131 0.01203 0.05521 0.03688 0.05027 0.05833 C 0.04636 0.075 0.03707 0.08827 0.02744 0.09413 C -0.00104 0.11142 -0.04887 0.10895 -0.0796 0.10956 C -0.08758 0.11126 -0.09618 0.10879 -0.10355 0.11435 C -0.10928 0.11867 -0.15399 0.16064 -0.16762 0.18487 C -0.17491 0.19784 -0.18098 0.21265 -0.18776 0.22654 C -0.18932 0.22978 -0.19262 0.23611 -0.19262 0.23626 C -0.19444 0.24382 -0.19618 0.25169 -0.19809 0.25941 C -0.19965 0.26558 -0.20147 0.27145 -0.20295 0.27762 C -0.20477 0.28534 -0.20633 0.29305 -0.20789 0.30092 C -0.21362 0.33071 -0.21501 0.33564 -0.21762 0.3608 C -0.21788 0.36327 -0.21796 0.36574 -0.21814 0.36852 C -0.21796 0.37855 -0.21796 0.38842 -0.21762 0.39845 C -0.21736 0.40694 -0.21814 0.40478 -0.21545 0.40802 C -0.21414 0.41296 -0.21467 0.41064 -0.2138 0.41481 L -0.2138 0.41497 " pathEditMode="relative" rAng="0" ptsTypes="AAAAAAAAAAAAAAAAAA">
                                      <p:cBhvr>
                                        <p:cTn id="14" dur="2000" fill="hold"/>
                                        <p:tgtEl>
                                          <p:spTgt spid="35"/>
                                        </p:tgtEl>
                                        <p:attrNameLst>
                                          <p:attrName>ppt_x</p:attrName>
                                          <p:attrName>ppt_y</p:attrName>
                                        </p:attrNameLst>
                                      </p:cBhvr>
                                      <p:rCtr x="-13464" y="213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3" grpId="1"/>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804861">
            <a:off x="6939516" y="8911086"/>
            <a:ext cx="923682" cy="971367"/>
          </a:xfrm>
          <a:prstGeom prst="rect">
            <a:avLst/>
          </a:prstGeom>
        </p:spPr>
      </p:pic>
      <p:pic>
        <p:nvPicPr>
          <p:cNvPr id="2" name="Picture 8">
            <a:extLst>
              <a:ext uri="{FF2B5EF4-FFF2-40B4-BE49-F238E27FC236}">
                <a16:creationId xmlns:a16="http://schemas.microsoft.com/office/drawing/2014/main" id="{5122D426-3B84-456F-D165-10CE770FCE3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930976">
            <a:off x="16835052" y="704418"/>
            <a:ext cx="1343323" cy="853010"/>
          </a:xfrm>
          <a:prstGeom prst="rect">
            <a:avLst/>
          </a:prstGeom>
        </p:spPr>
      </p:pic>
      <p:grpSp>
        <p:nvGrpSpPr>
          <p:cNvPr id="3" name="Group 2">
            <a:extLst>
              <a:ext uri="{FF2B5EF4-FFF2-40B4-BE49-F238E27FC236}">
                <a16:creationId xmlns:a16="http://schemas.microsoft.com/office/drawing/2014/main" id="{B8C29BC9-D1B1-2E8E-5FB7-3633F321591D}"/>
              </a:ext>
            </a:extLst>
          </p:cNvPr>
          <p:cNvGrpSpPr/>
          <p:nvPr/>
        </p:nvGrpSpPr>
        <p:grpSpPr>
          <a:xfrm>
            <a:off x="210900" y="3238500"/>
            <a:ext cx="17898035" cy="3277434"/>
            <a:chOff x="210900" y="3238500"/>
            <a:chExt cx="17898035" cy="3277434"/>
          </a:xfrm>
        </p:grpSpPr>
        <p:pic>
          <p:nvPicPr>
            <p:cNvPr id="4" name="Picture 10">
              <a:extLst>
                <a:ext uri="{FF2B5EF4-FFF2-40B4-BE49-F238E27FC236}">
                  <a16:creationId xmlns:a16="http://schemas.microsoft.com/office/drawing/2014/main" id="{F8CB9217-E3E2-1D03-8B55-FCFFCAB814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0900" y="3238500"/>
              <a:ext cx="17898035" cy="3277434"/>
            </a:xfrm>
            <a:prstGeom prst="rect">
              <a:avLst/>
            </a:prstGeom>
          </p:spPr>
        </p:pic>
        <p:sp>
          <p:nvSpPr>
            <p:cNvPr id="10" name="TextBox 14">
              <a:extLst>
                <a:ext uri="{FF2B5EF4-FFF2-40B4-BE49-F238E27FC236}">
                  <a16:creationId xmlns:a16="http://schemas.microsoft.com/office/drawing/2014/main" id="{3F50312E-01EF-9249-4B5E-ECB59EA364B6}"/>
                </a:ext>
              </a:extLst>
            </p:cNvPr>
            <p:cNvSpPr txBox="1"/>
            <p:nvPr/>
          </p:nvSpPr>
          <p:spPr>
            <a:xfrm>
              <a:off x="380999" y="4584933"/>
              <a:ext cx="17371622" cy="1692258"/>
            </a:xfrm>
            <a:prstGeom prst="rect">
              <a:avLst/>
            </a:prstGeom>
          </p:spPr>
          <p:txBody>
            <a:bodyPr wrap="square"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pt-BR" sz="3200" b="0" i="0" u="none" strike="noStrike" kern="1200" cap="none" spc="32" normalizeH="0" baseline="0" noProof="0" dirty="0">
                  <a:ln>
                    <a:noFill/>
                  </a:ln>
                  <a:solidFill>
                    <a:srgbClr val="000000"/>
                  </a:solidFill>
                  <a:effectLst/>
                  <a:uLnTx/>
                  <a:uFillTx/>
                  <a:latin typeface="Kollektif"/>
                  <a:ea typeface="+mn-ea"/>
                  <a:cs typeface="+mn-cs"/>
                </a:rPr>
                <a:t>https://teams.microsoft.com/l/entity/&lt;</a:t>
              </a:r>
              <a:r>
                <a:rPr kumimoji="0" lang="pt-BR" sz="3200" b="0" i="0" u="none" strike="noStrike" kern="1200" cap="none" spc="32" normalizeH="0" baseline="0" noProof="0" dirty="0">
                  <a:ln>
                    <a:noFill/>
                  </a:ln>
                  <a:solidFill>
                    <a:srgbClr val="FF0000"/>
                  </a:solidFill>
                  <a:effectLst/>
                  <a:uLnTx/>
                  <a:uFillTx/>
                  <a:latin typeface="Kollektif"/>
                  <a:ea typeface="+mn-ea"/>
                  <a:cs typeface="+mn-cs"/>
                </a:rPr>
                <a:t>app-id</a:t>
              </a:r>
              <a:r>
                <a:rPr kumimoji="0" lang="pt-BR" sz="3200" b="0" i="0" u="none" strike="noStrike" kern="1200" cap="none" spc="32" normalizeH="0" baseline="0" noProof="0" dirty="0">
                  <a:ln>
                    <a:noFill/>
                  </a:ln>
                  <a:solidFill>
                    <a:srgbClr val="000000"/>
                  </a:solidFill>
                  <a:effectLst/>
                  <a:uLnTx/>
                  <a:uFillTx/>
                  <a:latin typeface="Kollektif"/>
                  <a:ea typeface="+mn-ea"/>
                  <a:cs typeface="+mn-cs"/>
                </a:rPr>
                <a:t>&gt;/&lt;</a:t>
              </a:r>
              <a:r>
                <a:rPr kumimoji="0" lang="pt-BR" sz="3200" b="0" i="0" u="none" strike="noStrike" kern="1200" cap="none" spc="32" normalizeH="0" baseline="0" noProof="0" dirty="0">
                  <a:ln>
                    <a:noFill/>
                  </a:ln>
                  <a:solidFill>
                    <a:srgbClr val="FF0000"/>
                  </a:solidFill>
                  <a:effectLst/>
                  <a:uLnTx/>
                  <a:uFillTx/>
                  <a:latin typeface="Kollektif"/>
                  <a:ea typeface="+mn-ea"/>
                  <a:cs typeface="+mn-cs"/>
                </a:rPr>
                <a:t>entitiyId</a:t>
              </a:r>
              <a:r>
                <a:rPr kumimoji="0" lang="pt-BR" sz="3200" b="0" i="0" u="none" strike="noStrike" kern="1200" cap="none" spc="32" normalizeH="0" baseline="0" noProof="0" dirty="0">
                  <a:ln>
                    <a:noFill/>
                  </a:ln>
                  <a:solidFill>
                    <a:srgbClr val="000000"/>
                  </a:solidFill>
                  <a:effectLst/>
                  <a:uLnTx/>
                  <a:uFillTx/>
                  <a:latin typeface="Kollektif"/>
                  <a:ea typeface="+mn-ea"/>
                  <a:cs typeface="+mn-cs"/>
                </a:rPr>
                <a:t>&gt;?context={"subEntityId": "&lt;</a:t>
              </a:r>
              <a:r>
                <a:rPr kumimoji="0" lang="pt-BR" sz="3200" b="0" i="0" u="none" strike="noStrike" kern="1200" cap="none" spc="32" normalizeH="0" baseline="0" noProof="0" dirty="0">
                  <a:ln>
                    <a:noFill/>
                  </a:ln>
                  <a:solidFill>
                    <a:srgbClr val="FF0000"/>
                  </a:solidFill>
                  <a:effectLst/>
                  <a:uLnTx/>
                  <a:uFillTx/>
                  <a:latin typeface="Kollektif"/>
                  <a:ea typeface="+mn-ea"/>
                  <a:cs typeface="+mn-cs"/>
                </a:rPr>
                <a:t>subEntityId</a:t>
              </a:r>
              <a:r>
                <a:rPr kumimoji="0" lang="pt-BR" sz="3200" b="0" i="0" u="none" strike="noStrike" kern="1200" cap="none" spc="32" normalizeH="0" baseline="0" noProof="0" dirty="0">
                  <a:ln>
                    <a:noFill/>
                  </a:ln>
                  <a:solidFill>
                    <a:srgbClr val="000000"/>
                  </a:solidFill>
                  <a:effectLst/>
                  <a:uLnTx/>
                  <a:uFillTx/>
                  <a:latin typeface="Kollektif"/>
                  <a:ea typeface="+mn-ea"/>
                  <a:cs typeface="+mn-cs"/>
                </a:rPr>
                <a:t>&gt;"}</a:t>
              </a:r>
            </a:p>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3200" b="0" i="0" u="none" strike="noStrike" kern="1200" cap="none" spc="32" normalizeH="0" baseline="0" noProof="0" dirty="0">
                  <a:ln>
                    <a:noFill/>
                  </a:ln>
                  <a:solidFill>
                    <a:srgbClr val="000000"/>
                  </a:solidFill>
                  <a:effectLst/>
                  <a:uLnTx/>
                  <a:uFillTx/>
                  <a:latin typeface="Kollektif"/>
                  <a:ea typeface="+mn-ea"/>
                  <a:cs typeface="+mn-cs"/>
                </a:rPr>
                <a:t> </a:t>
              </a:r>
              <a:endParaRPr kumimoji="0" lang="en-US" sz="3200" b="0" i="0" u="none" strike="noStrike" kern="1200" cap="none" spc="45" normalizeH="0" baseline="0" noProof="0" dirty="0">
                <a:ln>
                  <a:noFill/>
                </a:ln>
                <a:solidFill>
                  <a:srgbClr val="000000"/>
                </a:solidFill>
                <a:effectLst/>
                <a:uLnTx/>
                <a:uFillTx/>
                <a:latin typeface="Calibri"/>
                <a:ea typeface="+mn-ea"/>
                <a:cs typeface="+mn-cs"/>
              </a:endParaRPr>
            </a:p>
          </p:txBody>
        </p:sp>
      </p:grpSp>
    </p:spTree>
    <p:extLst>
      <p:ext uri="{BB962C8B-B14F-4D97-AF65-F5344CB8AC3E}">
        <p14:creationId xmlns:p14="http://schemas.microsoft.com/office/powerpoint/2010/main" val="412337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633" y="874728"/>
            <a:ext cx="12799789" cy="3047568"/>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flipV="1">
            <a:off x="2002402" y="5540580"/>
            <a:ext cx="8817929" cy="902841"/>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b="-4"/>
          <a:stretch/>
        </p:blipFill>
        <p:spPr>
          <a:xfrm>
            <a:off x="928264" y="6165704"/>
            <a:ext cx="8817929" cy="1003156"/>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44107" y="3563527"/>
            <a:ext cx="3159949" cy="3159949"/>
          </a:xfrm>
          <a:prstGeom prst="rect">
            <a:avLst/>
          </a:prstGeom>
        </p:spPr>
      </p:pic>
      <p:sp>
        <p:nvSpPr>
          <p:cNvPr id="5" name="TextBox 4">
            <a:extLst>
              <a:ext uri="{FF2B5EF4-FFF2-40B4-BE49-F238E27FC236}">
                <a16:creationId xmlns:a16="http://schemas.microsoft.com/office/drawing/2014/main" id="{45A38477-B68E-4B91-CB6E-5A963C817BD9}"/>
              </a:ext>
            </a:extLst>
          </p:cNvPr>
          <p:cNvSpPr txBox="1"/>
          <p:nvPr/>
        </p:nvSpPr>
        <p:spPr>
          <a:xfrm>
            <a:off x="8783987" y="6032668"/>
            <a:ext cx="9174306" cy="4685129"/>
          </a:xfrm>
          <a:prstGeom prst="rect">
            <a:avLst/>
          </a:prstGeom>
          <a:noFill/>
        </p:spPr>
        <p:txBody>
          <a:bodyPr wrap="none" rtlCol="0">
            <a:spAutoFit/>
          </a:bodyPr>
          <a:lstStyle/>
          <a:p>
            <a:pPr marL="0" marR="0" lvl="0" indent="0" algn="l" defTabSz="1371384" rtl="0" eaLnBrk="1" fontAlgn="auto" latinLnBrk="0" hangingPunct="1">
              <a:lnSpc>
                <a:spcPct val="100000"/>
              </a:lnSpc>
              <a:spcBef>
                <a:spcPts val="0"/>
              </a:spcBef>
              <a:spcAft>
                <a:spcPts val="0"/>
              </a:spcAft>
              <a:buClrTx/>
              <a:buSzTx/>
              <a:buFontTx/>
              <a:buNone/>
              <a:tabLst/>
              <a:defRPr/>
            </a:pPr>
            <a:r>
              <a:rPr kumimoji="0" lang="en-US" sz="29845" b="0" i="0" u="none" strike="noStrike" kern="1200" cap="none" spc="0" normalizeH="0" baseline="0" noProof="0">
                <a:ln>
                  <a:noFill/>
                </a:ln>
                <a:solidFill>
                  <a:srgbClr val="4A52BA"/>
                </a:solidFill>
                <a:effectLst/>
                <a:uLnTx/>
                <a:uFillTx/>
                <a:latin typeface="Calibri"/>
                <a:ea typeface="+mn-ea"/>
                <a:cs typeface="+mn-cs"/>
              </a:rPr>
              <a:t>demo</a:t>
            </a:r>
          </a:p>
        </p:txBody>
      </p:sp>
    </p:spTree>
    <p:extLst>
      <p:ext uri="{BB962C8B-B14F-4D97-AF65-F5344CB8AC3E}">
        <p14:creationId xmlns:p14="http://schemas.microsoft.com/office/powerpoint/2010/main" val="420668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LAB TIME</a:t>
            </a:r>
            <a:br>
              <a:rPr lang="en-US" sz="9900" dirty="0">
                <a:solidFill>
                  <a:schemeClr val="bg1"/>
                </a:solidFill>
              </a:rPr>
            </a:br>
            <a:br>
              <a:rPr lang="en-US" sz="9900" dirty="0">
                <a:solidFill>
                  <a:schemeClr val="bg1"/>
                </a:solidFill>
              </a:rPr>
            </a:br>
            <a:r>
              <a:rPr lang="en-US" sz="9900" dirty="0">
                <a:solidFill>
                  <a:schemeClr val="bg1"/>
                </a:solidFill>
                <a:hlinkClick r:id="rId3">
                  <a:extLst>
                    <a:ext uri="{A12FA001-AC4F-418D-AE19-62706E023703}">
                      <ahyp:hlinkClr xmlns:ahyp="http://schemas.microsoft.com/office/drawing/2018/hyperlinkcolor" val="tx"/>
                    </a:ext>
                  </a:extLst>
                </a:hlinkClick>
              </a:rPr>
              <a:t>https://aka.ms/app-camp</a:t>
            </a:r>
            <a:br>
              <a:rPr lang="en-US" sz="9900" dirty="0">
                <a:solidFill>
                  <a:schemeClr val="bg1"/>
                </a:solidFill>
              </a:rPr>
            </a:br>
            <a:r>
              <a:rPr lang="en-US" sz="7200" dirty="0">
                <a:solidFill>
                  <a:schemeClr val="bg1"/>
                </a:solidFill>
              </a:rPr>
              <a:t>Add a Deep link to a personal Tab</a:t>
            </a:r>
            <a:endParaRPr lang="en-US" sz="9900" dirty="0">
              <a:solidFill>
                <a:schemeClr val="bg1"/>
              </a:solidFill>
            </a:endParaRPr>
          </a:p>
        </p:txBody>
      </p:sp>
    </p:spTree>
    <p:extLst>
      <p:ext uri="{BB962C8B-B14F-4D97-AF65-F5344CB8AC3E}">
        <p14:creationId xmlns:p14="http://schemas.microsoft.com/office/powerpoint/2010/main" val="3694679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C8B2C01-3015-4FCA-9A2E-281FD875E3B7}"/>
              </a:ext>
            </a:extLst>
          </p:cNvPr>
          <p:cNvSpPr/>
          <p:nvPr/>
        </p:nvSpPr>
        <p:spPr>
          <a:xfrm>
            <a:off x="2606040" y="7701112"/>
            <a:ext cx="12476634" cy="2433488"/>
          </a:xfrm>
          <a:prstGeom prst="roundRect">
            <a:avLst/>
          </a:prstGeom>
          <a:solidFill>
            <a:srgbClr val="996633">
              <a:alpha val="31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7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5" name="Diagram 4">
            <a:extLst>
              <a:ext uri="{FF2B5EF4-FFF2-40B4-BE49-F238E27FC236}">
                <a16:creationId xmlns:a16="http://schemas.microsoft.com/office/drawing/2014/main" id="{E9C57B73-AF9C-4D90-A6A3-827B2F80E59A}"/>
              </a:ext>
            </a:extLst>
          </p:cNvPr>
          <p:cNvGraphicFramePr/>
          <p:nvPr/>
        </p:nvGraphicFramePr>
        <p:xfrm>
          <a:off x="6470989" y="951222"/>
          <a:ext cx="4346814" cy="4042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69B6D4DB-34E6-4A6B-8396-3FD2D0C5EF84}"/>
              </a:ext>
            </a:extLst>
          </p:cNvPr>
          <p:cNvSpPr/>
          <p:nvPr/>
        </p:nvSpPr>
        <p:spPr>
          <a:xfrm>
            <a:off x="5904457" y="5811347"/>
            <a:ext cx="5808429" cy="922895"/>
          </a:xfrm>
          <a:prstGeom prst="ellipse">
            <a:avLst/>
          </a:prstGeom>
          <a:solidFill>
            <a:srgbClr val="996633"/>
          </a:solidFill>
          <a:ln>
            <a:noFill/>
          </a:ln>
        </p:spPr>
        <p:style>
          <a:lnRef idx="2">
            <a:schemeClr val="accent6">
              <a:shade val="50000"/>
            </a:schemeClr>
          </a:lnRef>
          <a:fillRef idx="1">
            <a:schemeClr val="accent6"/>
          </a:fillRef>
          <a:effectRef idx="0">
            <a:schemeClr val="accent6"/>
          </a:effectRef>
          <a:fontRef idx="minor">
            <a:schemeClr val="lt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a:ln>
                  <a:noFill/>
                </a:ln>
                <a:solidFill>
                  <a:prstClr val="white"/>
                </a:solidFill>
                <a:effectLst/>
                <a:uLnTx/>
                <a:uFillTx/>
                <a:latin typeface="Calibri"/>
                <a:ea typeface="+mn-ea"/>
                <a:cs typeface="+mn-cs"/>
              </a:rPr>
              <a:t>  Core Teams Application</a:t>
            </a:r>
          </a:p>
        </p:txBody>
      </p:sp>
      <p:sp>
        <p:nvSpPr>
          <p:cNvPr id="8" name="Rectangle: Rounded Corners 7">
            <a:extLst>
              <a:ext uri="{FF2B5EF4-FFF2-40B4-BE49-F238E27FC236}">
                <a16:creationId xmlns:a16="http://schemas.microsoft.com/office/drawing/2014/main" id="{287305A0-9314-4E55-AE1D-2D401B0A1B6A}"/>
              </a:ext>
            </a:extLst>
          </p:cNvPr>
          <p:cNvSpPr/>
          <p:nvPr/>
        </p:nvSpPr>
        <p:spPr>
          <a:xfrm>
            <a:off x="4433067" y="8372895"/>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Configurable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tab</a:t>
            </a:r>
          </a:p>
        </p:txBody>
      </p:sp>
      <p:sp>
        <p:nvSpPr>
          <p:cNvPr id="9" name="Rectangle: Rounded Corners 8">
            <a:extLst>
              <a:ext uri="{FF2B5EF4-FFF2-40B4-BE49-F238E27FC236}">
                <a16:creationId xmlns:a16="http://schemas.microsoft.com/office/drawing/2014/main" id="{5FEC58F4-ABDE-4B90-A3FF-3DADA0A05D0F}"/>
              </a:ext>
            </a:extLst>
          </p:cNvPr>
          <p:cNvSpPr/>
          <p:nvPr/>
        </p:nvSpPr>
        <p:spPr>
          <a:xfrm>
            <a:off x="9709734"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Meeting App</a:t>
            </a:r>
          </a:p>
        </p:txBody>
      </p:sp>
      <p:sp>
        <p:nvSpPr>
          <p:cNvPr id="13" name="Rectangle: Rounded Corners 12">
            <a:extLst>
              <a:ext uri="{FF2B5EF4-FFF2-40B4-BE49-F238E27FC236}">
                <a16:creationId xmlns:a16="http://schemas.microsoft.com/office/drawing/2014/main" id="{260EDCA2-1C5F-41F0-84E9-D885E5DC693E}"/>
              </a:ext>
            </a:extLst>
          </p:cNvPr>
          <p:cNvSpPr/>
          <p:nvPr/>
        </p:nvSpPr>
        <p:spPr>
          <a:xfrm>
            <a:off x="11460122" y="8367713"/>
            <a:ext cx="1728341" cy="967109"/>
          </a:xfrm>
          <a:prstGeom prst="roundRect">
            <a:avLst>
              <a:gd name="adj" fmla="val 10533"/>
            </a:avLst>
          </a:prstGeom>
          <a:solidFill>
            <a:srgbClr val="FFFFFF"/>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mn-cs"/>
              </a:rPr>
              <a:t>Message Extension w/Adaptive Cards</a:t>
            </a:r>
            <a:endParaRPr kumimoji="0" lang="en-US" sz="1650" b="0" i="0" u="none" strike="noStrike" kern="1200" cap="none" spc="0" normalizeH="0" baseline="0" noProof="0">
              <a:ln>
                <a:noFill/>
              </a:ln>
              <a:solidFill>
                <a:prstClr val="black"/>
              </a:solidFill>
              <a:effectLst/>
              <a:uLnTx/>
              <a:uFillTx/>
              <a:latin typeface="Calibri"/>
              <a:ea typeface="+mn-ea"/>
              <a:cs typeface="+mn-cs"/>
            </a:endParaRPr>
          </a:p>
        </p:txBody>
      </p:sp>
      <p:cxnSp>
        <p:nvCxnSpPr>
          <p:cNvPr id="38" name="Connector: Curved 37">
            <a:extLst>
              <a:ext uri="{FF2B5EF4-FFF2-40B4-BE49-F238E27FC236}">
                <a16:creationId xmlns:a16="http://schemas.microsoft.com/office/drawing/2014/main" id="{245347DF-F829-4EB4-80AF-62298F4F6758}"/>
              </a:ext>
            </a:extLst>
          </p:cNvPr>
          <p:cNvCxnSpPr>
            <a:cxnSpLocks/>
          </p:cNvCxnSpPr>
          <p:nvPr/>
        </p:nvCxnSpPr>
        <p:spPr>
          <a:xfrm rot="5400000">
            <a:off x="8409234" y="5402380"/>
            <a:ext cx="808409" cy="9527"/>
          </a:xfrm>
          <a:prstGeom prst="curvedConnector3">
            <a:avLst>
              <a:gd name="adj1" fmla="val 50000"/>
            </a:avLst>
          </a:prstGeom>
          <a:ln w="12700">
            <a:solidFill>
              <a:srgbClr val="996633"/>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92E988E-4FB8-4657-AF62-17A67275FA03}"/>
              </a:ext>
            </a:extLst>
          </p:cNvPr>
          <p:cNvSpPr txBox="1"/>
          <p:nvPr/>
        </p:nvSpPr>
        <p:spPr>
          <a:xfrm>
            <a:off x="9560382" y="1063512"/>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Migrate an Azure AD Web App to Teams</a:t>
            </a:r>
          </a:p>
        </p:txBody>
      </p:sp>
      <p:sp>
        <p:nvSpPr>
          <p:cNvPr id="29" name="TextBox 28">
            <a:extLst>
              <a:ext uri="{FF2B5EF4-FFF2-40B4-BE49-F238E27FC236}">
                <a16:creationId xmlns:a16="http://schemas.microsoft.com/office/drawing/2014/main" id="{F05930AC-316C-4018-9010-206FC6E9D1E2}"/>
              </a:ext>
            </a:extLst>
          </p:cNvPr>
          <p:cNvSpPr txBox="1"/>
          <p:nvPr/>
        </p:nvSpPr>
        <p:spPr>
          <a:xfrm>
            <a:off x="8830802" y="5093685"/>
            <a:ext cx="23810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Personal tab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a:ea typeface="+mn-ea"/>
                <a:cs typeface="+mn-cs"/>
              </a:rPr>
              <a:t>Azure AD SSO</a:t>
            </a:r>
          </a:p>
        </p:txBody>
      </p:sp>
      <p:grpSp>
        <p:nvGrpSpPr>
          <p:cNvPr id="30" name="Group 29">
            <a:extLst>
              <a:ext uri="{FF2B5EF4-FFF2-40B4-BE49-F238E27FC236}">
                <a16:creationId xmlns:a16="http://schemas.microsoft.com/office/drawing/2014/main" id="{CFDFB278-50D5-4A30-82C1-9E476D66F14B}"/>
              </a:ext>
            </a:extLst>
          </p:cNvPr>
          <p:cNvGrpSpPr/>
          <p:nvPr/>
        </p:nvGrpSpPr>
        <p:grpSpPr>
          <a:xfrm>
            <a:off x="5812038" y="968360"/>
            <a:ext cx="1904682" cy="804788"/>
            <a:chOff x="4211015" y="266441"/>
            <a:chExt cx="1269788" cy="536525"/>
          </a:xfrm>
        </p:grpSpPr>
        <p:pic>
          <p:nvPicPr>
            <p:cNvPr id="32" name="Graphic 31" descr="A school bus">
              <a:extLst>
                <a:ext uri="{FF2B5EF4-FFF2-40B4-BE49-F238E27FC236}">
                  <a16:creationId xmlns:a16="http://schemas.microsoft.com/office/drawing/2014/main" id="{C4D92137-E49E-49F7-A4F2-F7F5DD7922F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30690" b="27056"/>
            <a:stretch/>
          </p:blipFill>
          <p:spPr>
            <a:xfrm flipH="1">
              <a:off x="4211015" y="266441"/>
              <a:ext cx="1269788" cy="536525"/>
            </a:xfrm>
            <a:prstGeom prst="rect">
              <a:avLst/>
            </a:prstGeom>
          </p:spPr>
        </p:pic>
        <p:sp>
          <p:nvSpPr>
            <p:cNvPr id="23" name="Rectangle 22">
              <a:extLst>
                <a:ext uri="{FF2B5EF4-FFF2-40B4-BE49-F238E27FC236}">
                  <a16:creationId xmlns:a16="http://schemas.microsoft.com/office/drawing/2014/main" id="{357E71FA-4BAE-45CA-99D1-8F0F51FC2052}"/>
                </a:ext>
              </a:extLst>
            </p:cNvPr>
            <p:cNvSpPr/>
            <p:nvPr/>
          </p:nvSpPr>
          <p:spPr>
            <a:xfrm>
              <a:off x="4322801" y="511637"/>
              <a:ext cx="617500" cy="145588"/>
            </a:xfrm>
            <a:prstGeom prst="rect">
              <a:avLst/>
            </a:prstGeom>
            <a:solidFill>
              <a:srgbClr val="ADB1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Calibri"/>
                  <a:ea typeface="+mn-ea"/>
                  <a:cs typeface="+mn-cs"/>
                </a:rPr>
                <a:t>start</a:t>
              </a:r>
            </a:p>
          </p:txBody>
        </p:sp>
      </p:grpSp>
      <p:pic>
        <p:nvPicPr>
          <p:cNvPr id="85" name="Picture 85">
            <a:extLst>
              <a:ext uri="{FF2B5EF4-FFF2-40B4-BE49-F238E27FC236}">
                <a16:creationId xmlns:a16="http://schemas.microsoft.com/office/drawing/2014/main" id="{459DF286-BCA1-4123-B2CB-CEE862869572}"/>
              </a:ext>
            </a:extLst>
          </p:cNvPr>
          <p:cNvPicPr>
            <a:picLocks noChangeAspect="1"/>
          </p:cNvPicPr>
          <p:nvPr/>
        </p:nvPicPr>
        <p:blipFill>
          <a:blip r:embed="rId10"/>
          <a:stretch>
            <a:fillRect/>
          </a:stretch>
        </p:blipFill>
        <p:spPr>
          <a:xfrm>
            <a:off x="12204158" y="1744718"/>
            <a:ext cx="4671261" cy="4656222"/>
          </a:xfrm>
          <a:prstGeom prst="rect">
            <a:avLst/>
          </a:prstGeom>
        </p:spPr>
      </p:pic>
      <p:cxnSp>
        <p:nvCxnSpPr>
          <p:cNvPr id="455" name="Connector: Curved 454">
            <a:extLst>
              <a:ext uri="{FF2B5EF4-FFF2-40B4-BE49-F238E27FC236}">
                <a16:creationId xmlns:a16="http://schemas.microsoft.com/office/drawing/2014/main" id="{B6F5723E-D528-48F5-AE40-02D2C70814CB}"/>
              </a:ext>
            </a:extLst>
          </p:cNvPr>
          <p:cNvCxnSpPr>
            <a:cxnSpLocks/>
            <a:stCxn id="3" idx="4"/>
            <a:endCxn id="13" idx="0"/>
          </p:cNvCxnSpPr>
          <p:nvPr/>
        </p:nvCxnSpPr>
        <p:spPr>
          <a:xfrm rot="16200000" flipH="1">
            <a:off x="9749747" y="5793166"/>
            <a:ext cx="1633471" cy="3515621"/>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6" name="Connector: Curved 455">
            <a:extLst>
              <a:ext uri="{FF2B5EF4-FFF2-40B4-BE49-F238E27FC236}">
                <a16:creationId xmlns:a16="http://schemas.microsoft.com/office/drawing/2014/main" id="{EB7426D8-07EF-4716-A356-A9F71DC6E286}"/>
              </a:ext>
            </a:extLst>
          </p:cNvPr>
          <p:cNvCxnSpPr>
            <a:cxnSpLocks/>
            <a:stCxn id="3" idx="4"/>
            <a:endCxn id="68" idx="0"/>
          </p:cNvCxnSpPr>
          <p:nvPr/>
        </p:nvCxnSpPr>
        <p:spPr>
          <a:xfrm rot="5400000">
            <a:off x="7059500" y="6618540"/>
            <a:ext cx="1633471" cy="1864874"/>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7" name="Connector: Curved 456">
            <a:extLst>
              <a:ext uri="{FF2B5EF4-FFF2-40B4-BE49-F238E27FC236}">
                <a16:creationId xmlns:a16="http://schemas.microsoft.com/office/drawing/2014/main" id="{1334028D-4F07-4BF6-80C8-C6966EF8ED46}"/>
              </a:ext>
            </a:extLst>
          </p:cNvPr>
          <p:cNvCxnSpPr>
            <a:cxnSpLocks/>
            <a:stCxn id="3" idx="4"/>
            <a:endCxn id="8" idx="0"/>
          </p:cNvCxnSpPr>
          <p:nvPr/>
        </p:nvCxnSpPr>
        <p:spPr>
          <a:xfrm rot="5400000">
            <a:off x="6185520" y="5749742"/>
            <a:ext cx="1638653" cy="3607652"/>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cxnSp>
        <p:nvCxnSpPr>
          <p:cNvPr id="458" name="Connector: Curved 457">
            <a:extLst>
              <a:ext uri="{FF2B5EF4-FFF2-40B4-BE49-F238E27FC236}">
                <a16:creationId xmlns:a16="http://schemas.microsoft.com/office/drawing/2014/main" id="{D6FD5C36-2D61-4802-A563-6F0D284EF3EF}"/>
              </a:ext>
            </a:extLst>
          </p:cNvPr>
          <p:cNvCxnSpPr>
            <a:cxnSpLocks/>
            <a:stCxn id="3" idx="4"/>
            <a:endCxn id="9" idx="0"/>
          </p:cNvCxnSpPr>
          <p:nvPr/>
        </p:nvCxnSpPr>
        <p:spPr>
          <a:xfrm rot="16200000" flipH="1">
            <a:off x="8826444" y="6716469"/>
            <a:ext cx="1633471" cy="1669015"/>
          </a:xfrm>
          <a:prstGeom prst="curvedConnector3">
            <a:avLst/>
          </a:prstGeom>
          <a:ln>
            <a:solidFill>
              <a:srgbClr val="99663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59AF32D-F4BA-488E-AE5F-3D14D28481F4}"/>
              </a:ext>
            </a:extLst>
          </p:cNvPr>
          <p:cNvSpPr txBox="1"/>
          <p:nvPr/>
        </p:nvSpPr>
        <p:spPr>
          <a:xfrm>
            <a:off x="2793692" y="9469088"/>
            <a:ext cx="3917706" cy="55399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prstClr val="white"/>
                </a:solidFill>
                <a:effectLst/>
                <a:uLnTx/>
                <a:uFillTx/>
                <a:latin typeface="Calibri"/>
                <a:ea typeface="+mn-ea"/>
                <a:cs typeface="+mn-cs"/>
              </a:rPr>
              <a:t>Extend capabilities</a:t>
            </a:r>
          </a:p>
        </p:txBody>
      </p:sp>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647187" y="3352799"/>
            <a:ext cx="3917706" cy="1440060"/>
          </a:xfrm>
        </p:spPr>
        <p:txBody>
          <a:bodyPr>
            <a:noAutofit/>
          </a:bodyPr>
          <a:lstStyle/>
          <a:p>
            <a:r>
              <a:rPr lang="en-US" sz="6500"/>
              <a:t>Lab</a:t>
            </a:r>
            <a:br>
              <a:rPr lang="en-US" sz="6500"/>
            </a:br>
            <a:r>
              <a:rPr lang="en-US" sz="6500"/>
              <a:t>Structure</a:t>
            </a:r>
          </a:p>
        </p:txBody>
      </p:sp>
      <p:sp>
        <p:nvSpPr>
          <p:cNvPr id="68" name="Rectangle: Rounded Corners 67">
            <a:extLst>
              <a:ext uri="{FF2B5EF4-FFF2-40B4-BE49-F238E27FC236}">
                <a16:creationId xmlns:a16="http://schemas.microsoft.com/office/drawing/2014/main" id="{D4C7EAFF-7D31-D41E-5453-CCDA412CA0B8}"/>
              </a:ext>
            </a:extLst>
          </p:cNvPr>
          <p:cNvSpPr/>
          <p:nvPr/>
        </p:nvSpPr>
        <p:spPr>
          <a:xfrm>
            <a:off x="6175845" y="8367713"/>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err="1">
                <a:ln>
                  <a:noFill/>
                </a:ln>
                <a:solidFill>
                  <a:prstClr val="black"/>
                </a:solidFill>
                <a:effectLst/>
                <a:uLnTx/>
                <a:uFillTx/>
                <a:latin typeface="Calibri"/>
                <a:ea typeface="+mn-ea"/>
                <a:cs typeface="+mn-cs"/>
              </a:rPr>
              <a:t>Deeplinks</a:t>
            </a:r>
            <a:endParaRPr kumimoji="0" lang="en-US" sz="2700" b="0" i="0" u="none" strike="noStrike" kern="1200" cap="none" spc="0" normalizeH="0" baseline="0" noProof="0" err="1">
              <a:ln>
                <a:noFill/>
              </a:ln>
              <a:solidFill>
                <a:prstClr val="black"/>
              </a:solidFill>
              <a:effectLst/>
              <a:uLnTx/>
              <a:uFillTx/>
              <a:latin typeface="Calibri"/>
              <a:ea typeface="+mn-ea"/>
              <a:cs typeface="+mn-cs"/>
            </a:endParaRPr>
          </a:p>
        </p:txBody>
      </p:sp>
      <p:sp>
        <p:nvSpPr>
          <p:cNvPr id="69" name="Rectangle: Rounded Corners 68">
            <a:extLst>
              <a:ext uri="{FF2B5EF4-FFF2-40B4-BE49-F238E27FC236}">
                <a16:creationId xmlns:a16="http://schemas.microsoft.com/office/drawing/2014/main" id="{F9E4E763-02CF-A03D-BC65-7FB707752D4B}"/>
              </a:ext>
            </a:extLst>
          </p:cNvPr>
          <p:cNvSpPr/>
          <p:nvPr/>
        </p:nvSpPr>
        <p:spPr>
          <a:xfrm>
            <a:off x="7939924" y="8377661"/>
            <a:ext cx="1535906" cy="967109"/>
          </a:xfrm>
          <a:prstGeom prst="roundRect">
            <a:avLst>
              <a:gd name="adj" fmla="val 10533"/>
            </a:avLst>
          </a:prstGeom>
          <a:solidFill>
            <a:schemeClr val="bg1"/>
          </a:solidFill>
          <a:ln w="12700">
            <a:solidFill>
              <a:schemeClr val="accent3"/>
            </a:solidFill>
          </a:ln>
        </p:spPr>
        <p:style>
          <a:lnRef idx="1">
            <a:schemeClr val="accent1"/>
          </a:lnRef>
          <a:fillRef idx="0">
            <a:schemeClr val="accent1"/>
          </a:fillRef>
          <a:effectRef idx="0">
            <a:schemeClr val="accent1"/>
          </a:effectRef>
          <a:fontRef idx="minor">
            <a:schemeClr val="tx1"/>
          </a:fontRef>
        </p:style>
        <p:txBody>
          <a:bodyPr lIns="137160" tIns="68580" rIns="137160" bIns="685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a:ln>
                  <a:noFill/>
                </a:ln>
                <a:solidFill>
                  <a:prstClr val="black"/>
                </a:solidFill>
                <a:effectLst/>
                <a:uLnTx/>
                <a:uFillTx/>
                <a:latin typeface="Calibri"/>
                <a:ea typeface="+mn-ea"/>
                <a:cs typeface="Calibri" panose="020F0502020204030204"/>
              </a:rPr>
              <a:t>Dialog</a:t>
            </a:r>
          </a:p>
        </p:txBody>
      </p:sp>
      <p:cxnSp>
        <p:nvCxnSpPr>
          <p:cNvPr id="70" name="Connector: Curved 69">
            <a:extLst>
              <a:ext uri="{FF2B5EF4-FFF2-40B4-BE49-F238E27FC236}">
                <a16:creationId xmlns:a16="http://schemas.microsoft.com/office/drawing/2014/main" id="{6FB3B7B1-C074-949B-7C07-B765359BA1F8}"/>
              </a:ext>
            </a:extLst>
          </p:cNvPr>
          <p:cNvCxnSpPr>
            <a:cxnSpLocks/>
            <a:stCxn id="3" idx="4"/>
            <a:endCxn id="69" idx="0"/>
          </p:cNvCxnSpPr>
          <p:nvPr/>
        </p:nvCxnSpPr>
        <p:spPr>
          <a:xfrm rot="5400000">
            <a:off x="7936566" y="7505554"/>
            <a:ext cx="1643419" cy="100795"/>
          </a:xfrm>
          <a:prstGeom prst="curvedConnector3">
            <a:avLst>
              <a:gd name="adj1" fmla="val 50000"/>
            </a:avLst>
          </a:prstGeom>
          <a:ln>
            <a:solidFill>
              <a:srgbClr val="996633"/>
            </a:solidFill>
          </a:ln>
        </p:spPr>
        <p:style>
          <a:lnRef idx="1">
            <a:schemeClr val="accent1"/>
          </a:lnRef>
          <a:fillRef idx="0">
            <a:schemeClr val="accent1"/>
          </a:fillRef>
          <a:effectRef idx="0">
            <a:schemeClr val="accent1"/>
          </a:effectRef>
          <a:fontRef idx="minor">
            <a:schemeClr val="tx1"/>
          </a:fontRef>
        </p:style>
      </p:cxnSp>
      <p:pic>
        <p:nvPicPr>
          <p:cNvPr id="28" name="Picture 3" descr="A picture containing graphical user interface&#10;&#10;Description automatically generated">
            <a:extLst>
              <a:ext uri="{FF2B5EF4-FFF2-40B4-BE49-F238E27FC236}">
                <a16:creationId xmlns:a16="http://schemas.microsoft.com/office/drawing/2014/main" id="{FAABDC81-CC48-BD88-BB76-9B98A4851C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7897" y="320040"/>
            <a:ext cx="4149410" cy="987954"/>
          </a:xfrm>
          <a:prstGeom prst="rect">
            <a:avLst/>
          </a:prstGeom>
        </p:spPr>
      </p:pic>
      <p:pic>
        <p:nvPicPr>
          <p:cNvPr id="34" name="Picture 6" descr="A picture containing graphical user interface&#10;&#10;Description automatically generated">
            <a:extLst>
              <a:ext uri="{FF2B5EF4-FFF2-40B4-BE49-F238E27FC236}">
                <a16:creationId xmlns:a16="http://schemas.microsoft.com/office/drawing/2014/main" id="{2EEB150E-77AA-1998-1ED6-EBED421A447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15082674" y="9416247"/>
            <a:ext cx="2858579" cy="292681"/>
          </a:xfrm>
          <a:prstGeom prst="rect">
            <a:avLst/>
          </a:prstGeom>
        </p:spPr>
      </p:pic>
      <p:pic>
        <p:nvPicPr>
          <p:cNvPr id="36" name="Picture 7" descr="A picture containing graphical user interface&#10;&#10;Description automatically generated">
            <a:extLst>
              <a:ext uri="{FF2B5EF4-FFF2-40B4-BE49-F238E27FC236}">
                <a16:creationId xmlns:a16="http://schemas.microsoft.com/office/drawing/2014/main" id="{712B7F61-05ED-2E3D-EBEE-6B4335B1BBA9}"/>
              </a:ext>
            </a:extLst>
          </p:cNvPr>
          <p:cNvPicPr>
            <a:picLocks noChangeAspect="1"/>
          </p:cNvPicPr>
          <p:nvPr/>
        </p:nvPicPr>
        <p:blipFill rotWithShape="1">
          <a:blip r:embed="rId11">
            <a:duotone>
              <a:schemeClr val="accent5">
                <a:shade val="45000"/>
                <a:satMod val="135000"/>
              </a:schemeClr>
              <a:prstClr val="white"/>
            </a:duotone>
            <a:extLst>
              <a:ext uri="{28A0092B-C50C-407E-A947-70E740481C1C}">
                <a14:useLocalDpi xmlns:a14="http://schemas.microsoft.com/office/drawing/2010/main" val="0"/>
              </a:ext>
            </a:extLst>
          </a:blip>
          <a:srcRect l="47677" t="75001" b="-1"/>
          <a:stretch/>
        </p:blipFill>
        <p:spPr>
          <a:xfrm>
            <a:off x="14734462" y="9618899"/>
            <a:ext cx="2858579" cy="325201"/>
          </a:xfrm>
          <a:prstGeom prst="rect">
            <a:avLst/>
          </a:prstGeom>
        </p:spPr>
      </p:pic>
      <p:pic>
        <p:nvPicPr>
          <p:cNvPr id="39" name="Graphic 5" descr="Sailboat with solid fill">
            <a:extLst>
              <a:ext uri="{FF2B5EF4-FFF2-40B4-BE49-F238E27FC236}">
                <a16:creationId xmlns:a16="http://schemas.microsoft.com/office/drawing/2014/main" id="{4BA70935-E7AF-FB14-4566-06D34876C0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3118" y="8775330"/>
            <a:ext cx="1024386" cy="1024385"/>
          </a:xfrm>
          <a:prstGeom prst="rect">
            <a:avLst/>
          </a:prstGeom>
        </p:spPr>
      </p:pic>
      <mc:AlternateContent xmlns:mc="http://schemas.openxmlformats.org/markup-compatibility/2006" xmlns:p14="http://schemas.microsoft.com/office/powerpoint/2010/main">
        <mc:Choice Requires="p14">
          <p:contentPart p14:bwMode="auto" r:id="rId14">
            <p14:nvContentPartPr>
              <p14:cNvPr id="2" name="Ink 1">
                <a:extLst>
                  <a:ext uri="{FF2B5EF4-FFF2-40B4-BE49-F238E27FC236}">
                    <a16:creationId xmlns:a16="http://schemas.microsoft.com/office/drawing/2014/main" id="{F8109BF0-D8C1-4876-117B-0342B9598AA1}"/>
                  </a:ext>
                </a:extLst>
              </p14:cNvPr>
              <p14:cNvContentPartPr/>
              <p14:nvPr/>
            </p14:nvContentPartPr>
            <p14:xfrm rot="20906987">
              <a:off x="9678526" y="2205917"/>
              <a:ext cx="617817" cy="415557"/>
            </p14:xfrm>
          </p:contentPart>
        </mc:Choice>
        <mc:Fallback xmlns="">
          <p:pic>
            <p:nvPicPr>
              <p:cNvPr id="2" name="Ink 1">
                <a:extLst>
                  <a:ext uri="{FF2B5EF4-FFF2-40B4-BE49-F238E27FC236}">
                    <a16:creationId xmlns:a16="http://schemas.microsoft.com/office/drawing/2014/main" id="{F8109BF0-D8C1-4876-117B-0342B9598AA1}"/>
                  </a:ext>
                </a:extLst>
              </p:cNvPr>
              <p:cNvPicPr/>
              <p:nvPr/>
            </p:nvPicPr>
            <p:blipFill>
              <a:blip r:embed="rId15"/>
              <a:stretch>
                <a:fillRect/>
              </a:stretch>
            </p:blipFill>
            <p:spPr>
              <a:xfrm rot="20906987">
                <a:off x="9652964" y="218037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1">
                <a:extLst>
                  <a:ext uri="{FF2B5EF4-FFF2-40B4-BE49-F238E27FC236}">
                    <a16:creationId xmlns:a16="http://schemas.microsoft.com/office/drawing/2014/main" id="{7A688B54-CC16-F1E2-619F-9125BC0684FE}"/>
                  </a:ext>
                </a:extLst>
              </p14:cNvPr>
              <p14:cNvContentPartPr/>
              <p14:nvPr/>
            </p14:nvContentPartPr>
            <p14:xfrm rot="20906987">
              <a:off x="9678525" y="3224463"/>
              <a:ext cx="617817" cy="415557"/>
            </p14:xfrm>
          </p:contentPart>
        </mc:Choice>
        <mc:Fallback xmlns="">
          <p:pic>
            <p:nvPicPr>
              <p:cNvPr id="4" name="Ink 1">
                <a:extLst>
                  <a:ext uri="{FF2B5EF4-FFF2-40B4-BE49-F238E27FC236}">
                    <a16:creationId xmlns:a16="http://schemas.microsoft.com/office/drawing/2014/main" id="{7A688B54-CC16-F1E2-619F-9125BC0684FE}"/>
                  </a:ext>
                </a:extLst>
              </p:cNvPr>
              <p:cNvPicPr/>
              <p:nvPr/>
            </p:nvPicPr>
            <p:blipFill>
              <a:blip r:embed="rId15"/>
              <a:stretch>
                <a:fillRect/>
              </a:stretch>
            </p:blipFill>
            <p:spPr>
              <a:xfrm rot="20906987">
                <a:off x="9652963" y="3198918"/>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 name="Ink 1">
                <a:extLst>
                  <a:ext uri="{FF2B5EF4-FFF2-40B4-BE49-F238E27FC236}">
                    <a16:creationId xmlns:a16="http://schemas.microsoft.com/office/drawing/2014/main" id="{252A7A87-ED0A-63E5-DB60-41650148921B}"/>
                  </a:ext>
                </a:extLst>
              </p14:cNvPr>
              <p14:cNvContentPartPr/>
              <p14:nvPr/>
            </p14:nvContentPartPr>
            <p14:xfrm rot="20906987">
              <a:off x="9670899" y="4243007"/>
              <a:ext cx="617817" cy="415557"/>
            </p14:xfrm>
          </p:contentPart>
        </mc:Choice>
        <mc:Fallback xmlns="">
          <p:pic>
            <p:nvPicPr>
              <p:cNvPr id="6" name="Ink 1">
                <a:extLst>
                  <a:ext uri="{FF2B5EF4-FFF2-40B4-BE49-F238E27FC236}">
                    <a16:creationId xmlns:a16="http://schemas.microsoft.com/office/drawing/2014/main" id="{252A7A87-ED0A-63E5-DB60-41650148921B}"/>
                  </a:ext>
                </a:extLst>
              </p:cNvPr>
              <p:cNvPicPr/>
              <p:nvPr/>
            </p:nvPicPr>
            <p:blipFill>
              <a:blip r:embed="rId15"/>
              <a:stretch>
                <a:fillRect/>
              </a:stretch>
            </p:blipFill>
            <p:spPr>
              <a:xfrm rot="20906987">
                <a:off x="9645337" y="4217462"/>
                <a:ext cx="668582" cy="46592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1">
                <a:extLst>
                  <a:ext uri="{FF2B5EF4-FFF2-40B4-BE49-F238E27FC236}">
                    <a16:creationId xmlns:a16="http://schemas.microsoft.com/office/drawing/2014/main" id="{94FD1908-008C-43C0-1487-F677A8F2E2CF}"/>
                  </a:ext>
                </a:extLst>
              </p14:cNvPr>
              <p14:cNvContentPartPr/>
              <p14:nvPr/>
            </p14:nvContentPartPr>
            <p14:xfrm rot="20906987">
              <a:off x="6243191" y="8080377"/>
              <a:ext cx="617817" cy="415557"/>
            </p14:xfrm>
          </p:contentPart>
        </mc:Choice>
        <mc:Fallback xmlns="">
          <p:pic>
            <p:nvPicPr>
              <p:cNvPr id="10" name="Ink 1">
                <a:extLst>
                  <a:ext uri="{FF2B5EF4-FFF2-40B4-BE49-F238E27FC236}">
                    <a16:creationId xmlns:a16="http://schemas.microsoft.com/office/drawing/2014/main" id="{94FD1908-008C-43C0-1487-F677A8F2E2CF}"/>
                  </a:ext>
                </a:extLst>
              </p:cNvPr>
              <p:cNvPicPr/>
              <p:nvPr/>
            </p:nvPicPr>
            <p:blipFill>
              <a:blip r:embed="rId15"/>
              <a:stretch>
                <a:fillRect/>
              </a:stretch>
            </p:blipFill>
            <p:spPr>
              <a:xfrm rot="20906987">
                <a:off x="6217629" y="8054832"/>
                <a:ext cx="668582" cy="465928"/>
              </a:xfrm>
              <a:prstGeom prst="rect">
                <a:avLst/>
              </a:prstGeom>
            </p:spPr>
          </p:pic>
        </mc:Fallback>
      </mc:AlternateContent>
    </p:spTree>
    <p:extLst>
      <p:ext uri="{BB962C8B-B14F-4D97-AF65-F5344CB8AC3E}">
        <p14:creationId xmlns:p14="http://schemas.microsoft.com/office/powerpoint/2010/main" val="1057803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3.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E62089-4EA2-4BEF-9CF0-573694B7E59A}">
  <ds:schemaRefs>
    <ds:schemaRef ds:uri="http://schemas.microsoft.com/sharepoint/v3/contenttype/forms"/>
  </ds:schemaRefs>
</ds:datastoreItem>
</file>

<file path=customXml/itemProps2.xml><?xml version="1.0" encoding="utf-8"?>
<ds:datastoreItem xmlns:ds="http://schemas.openxmlformats.org/officeDocument/2006/customXml" ds:itemID="{73E611DE-A25D-4F2B-B410-70FAB6332B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7b26af-9f50-4acb-a1b0-2170afa799b0"/>
    <ds:schemaRef ds:uri="5a979b81-4e6f-47bb-985f-731502806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2786</TotalTime>
  <Words>682</Words>
  <Application>Microsoft Office PowerPoint</Application>
  <PresentationFormat>Custom</PresentationFormat>
  <Paragraphs>75</Paragraphs>
  <Slides>9</Slides>
  <Notes>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vt:i4>
      </vt:variant>
    </vt:vector>
  </HeadingPairs>
  <TitlesOfParts>
    <vt:vector size="21" baseType="lpstr">
      <vt:lpstr>Segoe UI Semilight</vt:lpstr>
      <vt:lpstr>Wingdings</vt:lpstr>
      <vt:lpstr>Consolas</vt:lpstr>
      <vt:lpstr>Segoe UI Semibold</vt:lpstr>
      <vt:lpstr>Kollektif</vt:lpstr>
      <vt:lpstr>Arial</vt:lpstr>
      <vt:lpstr>Segoe UI</vt:lpstr>
      <vt:lpstr>Calibri</vt:lpstr>
      <vt:lpstr>Espa</vt:lpstr>
      <vt:lpstr>Office Theme</vt:lpstr>
      <vt:lpstr>WHITE TEMPLATE</vt:lpstr>
      <vt:lpstr>3_White Template</vt:lpstr>
      <vt:lpstr>Deep Links in Microsoft Teams (Extended lab)</vt:lpstr>
      <vt:lpstr>PowerPoint Presentation</vt:lpstr>
      <vt:lpstr>Deep Linking</vt:lpstr>
      <vt:lpstr>PowerPoint Presentation</vt:lpstr>
      <vt:lpstr>PowerPoint Presentation</vt:lpstr>
      <vt:lpstr>PowerPoint Presentation</vt:lpstr>
      <vt:lpstr>PowerPoint Presentation</vt:lpstr>
      <vt:lpstr>LAB TIME  https://aka.ms/app-camp Add a Deep link to a personal Tab</vt:lpstr>
      <vt:lpstr>Lab 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App Camp - Guided lab</dc:title>
  <dc:creator>Bob German</dc:creator>
  <cp:lastModifiedBy>Bob German</cp:lastModifiedBy>
  <cp:revision>11</cp:revision>
  <dcterms:created xsi:type="dcterms:W3CDTF">2006-08-16T00:00:00Z</dcterms:created>
  <dcterms:modified xsi:type="dcterms:W3CDTF">2022-11-04T16:53:26Z</dcterms:modified>
  <dc:identifier>DAFEv5EYWWY</dc:identifier>
</cp:coreProperties>
</file>